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5DC755-36A5-4A8C-BD61-C66F9BFF8CFE}" v="2" dt="2026-07-23T13:21:58.867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98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thiane Verissimo Pimentel" userId="bdc7c5fc-bcbb-4de7-9b31-7d2518ba7aff" providerId="ADAL" clId="{370FA220-7B47-45C6-8A89-6367B6112727}"/>
    <pc:docChg chg="modSld">
      <pc:chgData name="Tathiane Verissimo Pimentel" userId="bdc7c5fc-bcbb-4de7-9b31-7d2518ba7aff" providerId="ADAL" clId="{370FA220-7B47-45C6-8A89-6367B6112727}" dt="2026-07-23T13:22:29.904" v="270" actId="20577"/>
      <pc:docMkLst>
        <pc:docMk/>
      </pc:docMkLst>
      <pc:sldChg chg="modSp mod">
        <pc:chgData name="Tathiane Verissimo Pimentel" userId="bdc7c5fc-bcbb-4de7-9b31-7d2518ba7aff" providerId="ADAL" clId="{370FA220-7B47-45C6-8A89-6367B6112727}" dt="2026-07-23T13:18:01.369" v="184" actId="20577"/>
        <pc:sldMkLst>
          <pc:docMk/>
          <pc:sldMk cId="0" sldId="256"/>
        </pc:sldMkLst>
        <pc:spChg chg="mod">
          <ac:chgData name="Tathiane Verissimo Pimentel" userId="bdc7c5fc-bcbb-4de7-9b31-7d2518ba7aff" providerId="ADAL" clId="{370FA220-7B47-45C6-8A89-6367B6112727}" dt="2026-07-23T13:18:01.369" v="184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 mod">
        <pc:chgData name="Tathiane Verissimo Pimentel" userId="bdc7c5fc-bcbb-4de7-9b31-7d2518ba7aff" providerId="ADAL" clId="{370FA220-7B47-45C6-8A89-6367B6112727}" dt="2026-07-23T13:22:29.904" v="270" actId="20577"/>
        <pc:sldMkLst>
          <pc:docMk/>
          <pc:sldMk cId="0" sldId="257"/>
        </pc:sldMkLst>
        <pc:spChg chg="mod">
          <ac:chgData name="Tathiane Verissimo Pimentel" userId="bdc7c5fc-bcbb-4de7-9b31-7d2518ba7aff" providerId="ADAL" clId="{370FA220-7B47-45C6-8A89-6367B6112727}" dt="2026-07-23T13:18:35.777" v="203" actId="20577"/>
          <ac:spMkLst>
            <pc:docMk/>
            <pc:sldMk cId="0" sldId="257"/>
            <ac:spMk id="3" creationId="{00000000-0000-0000-0000-000000000000}"/>
          </ac:spMkLst>
        </pc:spChg>
        <pc:spChg chg="mod">
          <ac:chgData name="Tathiane Verissimo Pimentel" userId="bdc7c5fc-bcbb-4de7-9b31-7d2518ba7aff" providerId="ADAL" clId="{370FA220-7B47-45C6-8A89-6367B6112727}" dt="2026-07-23T13:22:29.904" v="270" actId="20577"/>
          <ac:spMkLst>
            <pc:docMk/>
            <pc:sldMk cId="0" sldId="257"/>
            <ac:spMk id="5" creationId="{00000000-0000-0000-0000-000000000000}"/>
          </ac:spMkLst>
        </pc:spChg>
        <pc:graphicFrameChg chg="modGraphic">
          <ac:chgData name="Tathiane Verissimo Pimentel" userId="bdc7c5fc-bcbb-4de7-9b31-7d2518ba7aff" providerId="ADAL" clId="{370FA220-7B47-45C6-8A89-6367B6112727}" dt="2026-07-23T13:18:21.832" v="192" actId="20577"/>
          <ac:graphicFrameMkLst>
            <pc:docMk/>
            <pc:sldMk cId="0" sldId="257"/>
            <ac:graphicFrameMk id="4" creationId="{00000000-0000-0000-0000-000000000000}"/>
          </ac:graphicFrameMkLst>
        </pc:graphicFrameChg>
      </pc:sldChg>
      <pc:sldChg chg="modSp mod">
        <pc:chgData name="Tathiane Verissimo Pimentel" userId="bdc7c5fc-bcbb-4de7-9b31-7d2518ba7aff" providerId="ADAL" clId="{370FA220-7B47-45C6-8A89-6367B6112727}" dt="2026-07-23T13:20:14.800" v="229" actId="20577"/>
        <pc:sldMkLst>
          <pc:docMk/>
          <pc:sldMk cId="0" sldId="258"/>
        </pc:sldMkLst>
        <pc:spChg chg="mod">
          <ac:chgData name="Tathiane Verissimo Pimentel" userId="bdc7c5fc-bcbb-4de7-9b31-7d2518ba7aff" providerId="ADAL" clId="{370FA220-7B47-45C6-8A89-6367B6112727}" dt="2026-07-23T13:20:14.800" v="229" actId="20577"/>
          <ac:spMkLst>
            <pc:docMk/>
            <pc:sldMk cId="0" sldId="258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VITÓRIA/ES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spc="-30" dirty="0">
                <a:latin typeface="Calibri"/>
                <a:cs typeface="Calibri"/>
              </a:rPr>
              <a:t>Vitória/ES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4524285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24/07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25/07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50466" y="4572000"/>
            <a:ext cx="10591191" cy="1263808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endParaRPr lang="pt-BR"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LOCAL:</a:t>
            </a:r>
            <a:r>
              <a:rPr sz="2000" spc="-90" dirty="0">
                <a:latin typeface="+mn-lt"/>
                <a:cs typeface="Calibri"/>
              </a:rPr>
              <a:t> </a:t>
            </a:r>
            <a:r>
              <a:rPr lang="pt-BR" sz="1800" dirty="0"/>
              <a:t>Universidade Federal do Espírito Santo - UFES</a:t>
            </a:r>
            <a:endParaRPr lang="pt-BR" sz="2000" dirty="0">
              <a:latin typeface="+mn-lt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ENDEREÇO:</a:t>
            </a:r>
            <a:r>
              <a:rPr sz="2000" spc="-70" dirty="0">
                <a:latin typeface="+mn-lt"/>
                <a:cs typeface="Calibri"/>
              </a:rPr>
              <a:t> </a:t>
            </a:r>
            <a:r>
              <a:rPr lang="pt-BR" sz="2000" dirty="0">
                <a:latin typeface="+mn-lt"/>
              </a:rPr>
              <a:t> </a:t>
            </a:r>
            <a:r>
              <a:rPr lang="pt-BR" sz="1800" dirty="0"/>
              <a:t>Av. Fernando Ferrari, 514 – </a:t>
            </a:r>
            <a:r>
              <a:rPr lang="pt-BR" dirty="0"/>
              <a:t>Bairro: </a:t>
            </a:r>
            <a:r>
              <a:rPr lang="pt-BR" sz="1800" dirty="0"/>
              <a:t>Goiabeiras, Vitória – ES - </a:t>
            </a:r>
            <a:r>
              <a:rPr lang="pt-BR" sz="2000" dirty="0">
                <a:latin typeface="+mn-lt"/>
              </a:rPr>
              <a:t>CEP: 29075-910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8912861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Gilmar do Nascimento Rolim</a:t>
            </a:r>
            <a:endParaRPr lang="pt-BR" sz="2000" spc="-10" dirty="0">
              <a:latin typeface="Calibri"/>
              <a:cs typeface="Calibri"/>
            </a:endParaRP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 err="1">
                <a:latin typeface="Calibri"/>
                <a:cs typeface="Calibri"/>
              </a:rPr>
              <a:t>Classificação</a:t>
            </a:r>
            <a:r>
              <a:rPr sz="2000" dirty="0">
                <a:latin typeface="Calibri"/>
                <a:cs typeface="Calibri"/>
              </a:rPr>
              <a:t>:</a:t>
            </a:r>
            <a:r>
              <a:rPr lang="pt-BR" sz="2000" dirty="0">
                <a:latin typeface="Calibri"/>
                <a:cs typeface="Calibri"/>
              </a:rPr>
              <a:t> Nathália </a:t>
            </a:r>
            <a:r>
              <a:rPr lang="pt-BR" sz="2000" dirty="0" err="1">
                <a:latin typeface="Calibri"/>
                <a:cs typeface="Calibri"/>
              </a:rPr>
              <a:t>Buzetti</a:t>
            </a:r>
            <a:r>
              <a:rPr lang="pt-BR" sz="2000" dirty="0">
                <a:latin typeface="Calibri"/>
                <a:cs typeface="Calibri"/>
              </a:rPr>
              <a:t> Marques de Oliveira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74833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 err="1">
                <a:latin typeface="Calibri"/>
                <a:cs typeface="Calibri"/>
              </a:rPr>
              <a:t>cada</a:t>
            </a:r>
            <a:r>
              <a:rPr lang="pt-BR"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 dirty="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 dirty="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894061" cy="2608289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 err="1">
                <a:solidFill>
                  <a:srgbClr val="000000"/>
                </a:solidFill>
              </a:rPr>
              <a:t>prova</a:t>
            </a:r>
            <a:r>
              <a:rPr spc="-10" dirty="0">
                <a:solidFill>
                  <a:srgbClr val="000000"/>
                </a:solidFill>
              </a:rPr>
              <a:t>.</a:t>
            </a: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</TotalTime>
  <Words>718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VITÓRIA/ES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7</cp:revision>
  <dcterms:created xsi:type="dcterms:W3CDTF">2026-04-22T15:21:05Z</dcterms:created>
  <dcterms:modified xsi:type="dcterms:W3CDTF">2026-07-23T13:23:20Z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