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C66430-EBE4-496E-8CAC-66558F355271}" v="2" dt="2026-07-15T13:05:20.29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thiane Verissimo Pimentel" userId="bdc7c5fc-bcbb-4de7-9b31-7d2518ba7aff" providerId="ADAL" clId="{370FA220-7B47-45C6-8A89-6367B6112727}"/>
    <pc:docChg chg="modSld">
      <pc:chgData name="Tathiane Verissimo Pimentel" userId="bdc7c5fc-bcbb-4de7-9b31-7d2518ba7aff" providerId="ADAL" clId="{370FA220-7B47-45C6-8A89-6367B6112727}" dt="2026-07-15T13:18:49.980" v="349" actId="20577"/>
      <pc:docMkLst>
        <pc:docMk/>
      </pc:docMkLst>
      <pc:sldChg chg="modSp mod">
        <pc:chgData name="Tathiane Verissimo Pimentel" userId="bdc7c5fc-bcbb-4de7-9b31-7d2518ba7aff" providerId="ADAL" clId="{370FA220-7B47-45C6-8A89-6367B6112727}" dt="2026-07-15T13:00:27.730" v="246" actId="20577"/>
        <pc:sldMkLst>
          <pc:docMk/>
          <pc:sldMk cId="0" sldId="256"/>
        </pc:sldMkLst>
        <pc:spChg chg="mod">
          <ac:chgData name="Tathiane Verissimo Pimentel" userId="bdc7c5fc-bcbb-4de7-9b31-7d2518ba7aff" providerId="ADAL" clId="{370FA220-7B47-45C6-8A89-6367B6112727}" dt="2026-07-15T13:00:27.730" v="246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 mod">
        <pc:chgData name="Tathiane Verissimo Pimentel" userId="bdc7c5fc-bcbb-4de7-9b31-7d2518ba7aff" providerId="ADAL" clId="{370FA220-7B47-45C6-8A89-6367B6112727}" dt="2026-07-15T13:18:49.980" v="349" actId="20577"/>
        <pc:sldMkLst>
          <pc:docMk/>
          <pc:sldMk cId="0" sldId="257"/>
        </pc:sldMkLst>
        <pc:spChg chg="mod">
          <ac:chgData name="Tathiane Verissimo Pimentel" userId="bdc7c5fc-bcbb-4de7-9b31-7d2518ba7aff" providerId="ADAL" clId="{370FA220-7B47-45C6-8A89-6367B6112727}" dt="2026-07-15T13:00:37.572" v="258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Tathiane Verissimo Pimentel" userId="bdc7c5fc-bcbb-4de7-9b31-7d2518ba7aff" providerId="ADAL" clId="{370FA220-7B47-45C6-8A89-6367B6112727}" dt="2026-07-15T13:18:49.980" v="349" actId="20577"/>
          <ac:spMkLst>
            <pc:docMk/>
            <pc:sldMk cId="0" sldId="257"/>
            <ac:spMk id="5" creationId="{00000000-0000-0000-0000-000000000000}"/>
          </ac:spMkLst>
        </pc:spChg>
        <pc:graphicFrameChg chg="modGraphic">
          <ac:chgData name="Tathiane Verissimo Pimentel" userId="bdc7c5fc-bcbb-4de7-9b31-7d2518ba7aff" providerId="ADAL" clId="{370FA220-7B47-45C6-8A89-6367B6112727}" dt="2026-07-15T13:01:20.442" v="264" actId="20577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 mod">
        <pc:chgData name="Tathiane Verissimo Pimentel" userId="bdc7c5fc-bcbb-4de7-9b31-7d2518ba7aff" providerId="ADAL" clId="{370FA220-7B47-45C6-8A89-6367B6112727}" dt="2026-07-15T13:18:35.045" v="347" actId="20577"/>
        <pc:sldMkLst>
          <pc:docMk/>
          <pc:sldMk cId="0" sldId="258"/>
        </pc:sldMkLst>
        <pc:spChg chg="mod">
          <ac:chgData name="Tathiane Verissimo Pimentel" userId="bdc7c5fc-bcbb-4de7-9b31-7d2518ba7aff" providerId="ADAL" clId="{370FA220-7B47-45C6-8A89-6367B6112727}" dt="2026-07-15T13:18:35.045" v="347" actId="20577"/>
          <ac:spMkLst>
            <pc:docMk/>
            <pc:sldMk cId="0" sldId="258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SALVADOR/BA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Salvador/BA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424433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17/07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18/07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50466" y="4572000"/>
            <a:ext cx="10591191" cy="1263808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LOCAL:</a:t>
            </a:r>
            <a:r>
              <a:rPr sz="2000" spc="-90" dirty="0">
                <a:latin typeface="+mn-lt"/>
                <a:cs typeface="Calibri"/>
              </a:rPr>
              <a:t> </a:t>
            </a:r>
            <a:r>
              <a:rPr lang="pt-BR" sz="1800" dirty="0"/>
              <a:t>Academia da Polícia Militar da Bahia</a:t>
            </a:r>
            <a:endParaRPr lang="pt-BR" sz="2000" dirty="0">
              <a:latin typeface="+mn-lt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+mn-lt"/>
                <a:cs typeface="Calibri"/>
              </a:rPr>
              <a:t>ENDEREÇO: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lang="pt-BR" sz="2000" dirty="0">
                <a:latin typeface="+mn-lt"/>
              </a:rPr>
              <a:t> </a:t>
            </a:r>
            <a:r>
              <a:rPr lang="pt-BR" sz="1800" dirty="0"/>
              <a:t>Tv. Augusto de Mendonça – Bairro: Bonfim, Salvador – BA, CEP: 40415-031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Vanessa </a:t>
            </a:r>
            <a:r>
              <a:rPr lang="pt-BR" sz="2000" dirty="0" err="1">
                <a:latin typeface="Calibri"/>
                <a:cs typeface="Calibri"/>
              </a:rPr>
              <a:t>Shoshima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Cleyton Gomes de Paula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74833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 err="1">
                <a:latin typeface="Calibri"/>
                <a:cs typeface="Calibri"/>
              </a:rPr>
              <a:t>cada</a:t>
            </a:r>
            <a:r>
              <a:rPr lang="pt-BR" sz="2000" spc="-2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 dirty="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 dirty="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713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SALVADOR/BA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6</cp:revision>
  <dcterms:created xsi:type="dcterms:W3CDTF">2026-04-22T15:21:05Z</dcterms:created>
  <dcterms:modified xsi:type="dcterms:W3CDTF">2026-07-15T13:19:40Z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