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BC366B-F709-4C3C-8974-958E46B4D7A1}" v="2" dt="2026-07-31T14:15:27.8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954" y="102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hiane Verissimo Pimentel" userId="bdc7c5fc-bcbb-4de7-9b31-7d2518ba7aff" providerId="ADAL" clId="{370FA220-7B47-45C6-8A89-6367B6112727}"/>
    <pc:docChg chg="custSel modSld">
      <pc:chgData name="Tathiane Verissimo Pimentel" userId="bdc7c5fc-bcbb-4de7-9b31-7d2518ba7aff" providerId="ADAL" clId="{370FA220-7B47-45C6-8A89-6367B6112727}" dt="2026-07-31T14:18:32.508" v="378" actId="20577"/>
      <pc:docMkLst>
        <pc:docMk/>
      </pc:docMkLst>
      <pc:sldChg chg="modSp mod">
        <pc:chgData name="Tathiane Verissimo Pimentel" userId="bdc7c5fc-bcbb-4de7-9b31-7d2518ba7aff" providerId="ADAL" clId="{370FA220-7B47-45C6-8A89-6367B6112727}" dt="2026-07-31T14:14:16.127" v="287" actId="20577"/>
        <pc:sldMkLst>
          <pc:docMk/>
          <pc:sldMk cId="0" sldId="256"/>
        </pc:sldMkLst>
        <pc:spChg chg="mod">
          <ac:chgData name="Tathiane Verissimo Pimentel" userId="bdc7c5fc-bcbb-4de7-9b31-7d2518ba7aff" providerId="ADAL" clId="{370FA220-7B47-45C6-8A89-6367B6112727}" dt="2026-07-31T14:14:16.127" v="287" actId="20577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Tathiane Verissimo Pimentel" userId="bdc7c5fc-bcbb-4de7-9b31-7d2518ba7aff" providerId="ADAL" clId="{370FA220-7B47-45C6-8A89-6367B6112727}" dt="2026-07-31T14:16:21.161" v="360" actId="20577"/>
        <pc:sldMkLst>
          <pc:docMk/>
          <pc:sldMk cId="0" sldId="257"/>
        </pc:sldMkLst>
        <pc:spChg chg="mod">
          <ac:chgData name="Tathiane Verissimo Pimentel" userId="bdc7c5fc-bcbb-4de7-9b31-7d2518ba7aff" providerId="ADAL" clId="{370FA220-7B47-45C6-8A89-6367B6112727}" dt="2026-07-31T14:14:36.551" v="313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Tathiane Verissimo Pimentel" userId="bdc7c5fc-bcbb-4de7-9b31-7d2518ba7aff" providerId="ADAL" clId="{370FA220-7B47-45C6-8A89-6367B6112727}" dt="2026-07-31T14:16:21.161" v="360" actId="20577"/>
          <ac:spMkLst>
            <pc:docMk/>
            <pc:sldMk cId="0" sldId="257"/>
            <ac:spMk id="5" creationId="{00000000-0000-0000-0000-000000000000}"/>
          </ac:spMkLst>
        </pc:spChg>
        <pc:graphicFrameChg chg="modGraphic">
          <ac:chgData name="Tathiane Verissimo Pimentel" userId="bdc7c5fc-bcbb-4de7-9b31-7d2518ba7aff" providerId="ADAL" clId="{370FA220-7B47-45C6-8A89-6367B6112727}" dt="2026-07-31T14:14:26.867" v="296" actId="20577"/>
          <ac:graphicFrameMkLst>
            <pc:docMk/>
            <pc:sldMk cId="0" sldId="257"/>
            <ac:graphicFrameMk id="4" creationId="{00000000-0000-0000-0000-000000000000}"/>
          </ac:graphicFrameMkLst>
        </pc:graphicFrameChg>
      </pc:sldChg>
      <pc:sldChg chg="modSp mod">
        <pc:chgData name="Tathiane Verissimo Pimentel" userId="bdc7c5fc-bcbb-4de7-9b31-7d2518ba7aff" providerId="ADAL" clId="{370FA220-7B47-45C6-8A89-6367B6112727}" dt="2026-07-31T14:18:32.508" v="378" actId="20577"/>
        <pc:sldMkLst>
          <pc:docMk/>
          <pc:sldMk cId="0" sldId="258"/>
        </pc:sldMkLst>
        <pc:spChg chg="mod">
          <ac:chgData name="Tathiane Verissimo Pimentel" userId="bdc7c5fc-bcbb-4de7-9b31-7d2518ba7aff" providerId="ADAL" clId="{370FA220-7B47-45C6-8A89-6367B6112727}" dt="2026-07-31T14:18:32.508" v="378" actId="20577"/>
          <ac:spMkLst>
            <pc:docMk/>
            <pc:sldMk cId="0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0500" y="2222500"/>
            <a:ext cx="8191498" cy="21843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373602"/>
            <a:ext cx="9905365" cy="1183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597806"/>
            <a:ext cx="10358755" cy="3307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atletismo@cpb.org.b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9614" y="5610515"/>
            <a:ext cx="283898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5" dirty="0">
                <a:solidFill>
                  <a:srgbClr val="FFFFFF"/>
                </a:solidFill>
              </a:rPr>
              <a:t>RIO DE JANEIRO/RJ</a:t>
            </a:r>
            <a:endParaRPr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4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FFFFFF"/>
                </a:solidFill>
              </a:rPr>
              <a:t>ENTREGA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DE</a:t>
            </a:r>
            <a:r>
              <a:rPr spc="-114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MEDALHAS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78682" rIns="0" bIns="0" rtlCol="0">
            <a:spAutoFit/>
          </a:bodyPr>
          <a:lstStyle/>
          <a:p>
            <a:pPr marL="240665" marR="5080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/>
              <a:t>Para</a:t>
            </a:r>
            <a:r>
              <a:rPr spc="455" dirty="0"/>
              <a:t> </a:t>
            </a:r>
            <a:r>
              <a:rPr dirty="0"/>
              <a:t>as</a:t>
            </a:r>
            <a:r>
              <a:rPr spc="455" dirty="0"/>
              <a:t> </a:t>
            </a:r>
            <a:r>
              <a:rPr dirty="0"/>
              <a:t>provas</a:t>
            </a:r>
            <a:r>
              <a:rPr spc="455" dirty="0"/>
              <a:t> </a:t>
            </a:r>
            <a:r>
              <a:rPr dirty="0"/>
              <a:t>de</a:t>
            </a:r>
            <a:r>
              <a:rPr spc="455" dirty="0"/>
              <a:t> </a:t>
            </a:r>
            <a:r>
              <a:rPr dirty="0"/>
              <a:t>campo,</a:t>
            </a:r>
            <a:r>
              <a:rPr spc="455" dirty="0"/>
              <a:t> </a:t>
            </a:r>
            <a:r>
              <a:rPr dirty="0"/>
              <a:t>as</a:t>
            </a:r>
            <a:r>
              <a:rPr spc="455" dirty="0"/>
              <a:t> </a:t>
            </a:r>
            <a:r>
              <a:rPr dirty="0"/>
              <a:t>medalhas</a:t>
            </a:r>
            <a:r>
              <a:rPr spc="455" dirty="0"/>
              <a:t> </a:t>
            </a:r>
            <a:r>
              <a:rPr dirty="0"/>
              <a:t>serão</a:t>
            </a:r>
            <a:r>
              <a:rPr spc="455" dirty="0"/>
              <a:t> </a:t>
            </a:r>
            <a:r>
              <a:rPr dirty="0"/>
              <a:t>entregues</a:t>
            </a:r>
            <a:r>
              <a:rPr spc="459" dirty="0"/>
              <a:t> </a:t>
            </a:r>
            <a:r>
              <a:rPr dirty="0"/>
              <a:t>no</a:t>
            </a:r>
            <a:r>
              <a:rPr spc="445" dirty="0"/>
              <a:t> </a:t>
            </a:r>
            <a:r>
              <a:rPr dirty="0"/>
              <a:t>próprio</a:t>
            </a:r>
            <a:r>
              <a:rPr spc="445" dirty="0"/>
              <a:t> </a:t>
            </a:r>
            <a:r>
              <a:rPr dirty="0"/>
              <a:t>setor</a:t>
            </a:r>
            <a:r>
              <a:rPr spc="459" dirty="0"/>
              <a:t> </a:t>
            </a:r>
            <a:r>
              <a:rPr dirty="0"/>
              <a:t>onde</a:t>
            </a:r>
            <a:r>
              <a:rPr spc="455" dirty="0"/>
              <a:t> </a:t>
            </a:r>
            <a:r>
              <a:rPr dirty="0"/>
              <a:t>a</a:t>
            </a:r>
            <a:r>
              <a:rPr spc="450" dirty="0"/>
              <a:t> </a:t>
            </a:r>
            <a:r>
              <a:rPr dirty="0"/>
              <a:t>prova</a:t>
            </a:r>
            <a:r>
              <a:rPr spc="445" dirty="0"/>
              <a:t> </a:t>
            </a:r>
            <a:r>
              <a:rPr spc="-25" dirty="0"/>
              <a:t>foi </a:t>
            </a:r>
            <a:r>
              <a:rPr spc="-10" dirty="0"/>
              <a:t>disputada.</a:t>
            </a:r>
          </a:p>
          <a:p>
            <a:pPr>
              <a:lnSpc>
                <a:spcPct val="100000"/>
              </a:lnSpc>
              <a:spcBef>
                <a:spcPts val="1720"/>
              </a:spcBef>
              <a:buClr>
                <a:srgbClr val="FFFFFF"/>
              </a:buClr>
              <a:buFont typeface="Arial MT"/>
              <a:buChar char="•"/>
            </a:pPr>
            <a:endParaRPr spc="-10" dirty="0"/>
          </a:p>
          <a:p>
            <a:pPr marL="239395" marR="8255" indent="-227329">
              <a:lnSpc>
                <a:spcPts val="2160"/>
              </a:lnSpc>
              <a:buChar char="•"/>
              <a:tabLst>
                <a:tab pos="239395" algn="l"/>
                <a:tab pos="240665" algn="l"/>
              </a:tabLst>
            </a:pPr>
            <a:r>
              <a:rPr dirty="0">
                <a:latin typeface="Arial MT"/>
                <a:cs typeface="Arial MT"/>
              </a:rPr>
              <a:t>	</a:t>
            </a:r>
            <a:r>
              <a:rPr dirty="0"/>
              <a:t>Para</a:t>
            </a:r>
            <a:r>
              <a:rPr spc="165" dirty="0"/>
              <a:t> </a:t>
            </a:r>
            <a:r>
              <a:rPr dirty="0"/>
              <a:t>as</a:t>
            </a:r>
            <a:r>
              <a:rPr spc="170" dirty="0"/>
              <a:t> </a:t>
            </a:r>
            <a:r>
              <a:rPr dirty="0"/>
              <a:t>provas</a:t>
            </a:r>
            <a:r>
              <a:rPr spc="165" dirty="0"/>
              <a:t> </a:t>
            </a:r>
            <a:r>
              <a:rPr dirty="0"/>
              <a:t>de</a:t>
            </a:r>
            <a:r>
              <a:rPr spc="160" dirty="0"/>
              <a:t> </a:t>
            </a:r>
            <a:r>
              <a:rPr dirty="0"/>
              <a:t>pista,</a:t>
            </a:r>
            <a:r>
              <a:rPr spc="175" dirty="0"/>
              <a:t> </a:t>
            </a:r>
            <a:r>
              <a:rPr dirty="0"/>
              <a:t>as</a:t>
            </a:r>
            <a:r>
              <a:rPr spc="175" dirty="0"/>
              <a:t> </a:t>
            </a:r>
            <a:r>
              <a:rPr dirty="0"/>
              <a:t>medalhas</a:t>
            </a:r>
            <a:r>
              <a:rPr spc="170" dirty="0"/>
              <a:t> </a:t>
            </a:r>
            <a:r>
              <a:rPr dirty="0"/>
              <a:t>deverão</a:t>
            </a:r>
            <a:r>
              <a:rPr spc="170" dirty="0"/>
              <a:t> </a:t>
            </a:r>
            <a:r>
              <a:rPr dirty="0"/>
              <a:t>ser</a:t>
            </a:r>
            <a:r>
              <a:rPr spc="165" dirty="0"/>
              <a:t> </a:t>
            </a:r>
            <a:r>
              <a:rPr dirty="0"/>
              <a:t>retiradas</a:t>
            </a:r>
            <a:r>
              <a:rPr spc="170" dirty="0"/>
              <a:t> </a:t>
            </a:r>
            <a:r>
              <a:rPr dirty="0"/>
              <a:t>na</a:t>
            </a:r>
            <a:r>
              <a:rPr spc="170" dirty="0"/>
              <a:t> </a:t>
            </a:r>
            <a:r>
              <a:rPr dirty="0"/>
              <a:t>mesa</a:t>
            </a:r>
            <a:r>
              <a:rPr spc="170" dirty="0"/>
              <a:t> </a:t>
            </a:r>
            <a:r>
              <a:rPr dirty="0"/>
              <a:t>de</a:t>
            </a:r>
            <a:r>
              <a:rPr spc="170" dirty="0"/>
              <a:t> </a:t>
            </a:r>
            <a:r>
              <a:rPr dirty="0"/>
              <a:t>controle</a:t>
            </a:r>
            <a:r>
              <a:rPr spc="165" dirty="0"/>
              <a:t> </a:t>
            </a:r>
            <a:r>
              <a:rPr dirty="0"/>
              <a:t>de</a:t>
            </a:r>
            <a:r>
              <a:rPr spc="160" dirty="0"/>
              <a:t> </a:t>
            </a:r>
            <a:r>
              <a:rPr spc="-10" dirty="0"/>
              <a:t>premiação, </a:t>
            </a:r>
            <a:r>
              <a:rPr dirty="0"/>
              <a:t>quando</a:t>
            </a:r>
            <a:r>
              <a:rPr spc="-35" dirty="0"/>
              <a:t> </a:t>
            </a:r>
            <a:r>
              <a:rPr spc="-10" dirty="0"/>
              <a:t>anunciado.</a:t>
            </a:r>
          </a:p>
          <a:p>
            <a:pPr>
              <a:lnSpc>
                <a:spcPct val="100000"/>
              </a:lnSpc>
              <a:spcBef>
                <a:spcPts val="1710"/>
              </a:spcBef>
              <a:buClr>
                <a:srgbClr val="FFFFFF"/>
              </a:buClr>
              <a:buFont typeface="Arial MT"/>
              <a:buChar char="•"/>
            </a:pPr>
            <a:endParaRPr spc="-10" dirty="0"/>
          </a:p>
          <a:p>
            <a:pPr marL="240665" marR="7620" indent="-228600">
              <a:lnSpc>
                <a:spcPts val="2160"/>
              </a:lnSpc>
              <a:spcBef>
                <a:spcPts val="5"/>
              </a:spcBef>
              <a:buFont typeface="Arial MT"/>
              <a:buChar char="•"/>
              <a:tabLst>
                <a:tab pos="240665" algn="l"/>
                <a:tab pos="1094105" algn="l"/>
                <a:tab pos="1565275" algn="l"/>
                <a:tab pos="2656205" algn="l"/>
                <a:tab pos="3811270" algn="l"/>
                <a:tab pos="4199890" algn="l"/>
                <a:tab pos="4780280" algn="l"/>
                <a:tab pos="5169535" algn="l"/>
                <a:tab pos="5853430" algn="l"/>
                <a:tab pos="6248400" algn="l"/>
                <a:tab pos="7240270" algn="l"/>
                <a:tab pos="7633334" algn="l"/>
                <a:tab pos="8858885" algn="l"/>
                <a:tab pos="9453245" algn="l"/>
              </a:tabLst>
            </a:pPr>
            <a:r>
              <a:rPr spc="-10" dirty="0"/>
              <a:t>Haverá</a:t>
            </a:r>
            <a:r>
              <a:rPr dirty="0"/>
              <a:t>	</a:t>
            </a:r>
            <a:r>
              <a:rPr spc="-25" dirty="0"/>
              <a:t>um</a:t>
            </a:r>
            <a:r>
              <a:rPr dirty="0"/>
              <a:t>	</a:t>
            </a:r>
            <a:r>
              <a:rPr spc="-10" dirty="0"/>
              <a:t>backdrop</a:t>
            </a:r>
            <a:r>
              <a:rPr dirty="0"/>
              <a:t>	</a:t>
            </a:r>
            <a:r>
              <a:rPr spc="-10" dirty="0"/>
              <a:t>localizado</a:t>
            </a:r>
            <a:r>
              <a:rPr dirty="0"/>
              <a:t>	</a:t>
            </a:r>
            <a:r>
              <a:rPr spc="-25" dirty="0"/>
              <a:t>ao</a:t>
            </a:r>
            <a:r>
              <a:rPr dirty="0"/>
              <a:t>	</a:t>
            </a:r>
            <a:r>
              <a:rPr spc="-20" dirty="0"/>
              <a:t>lado</a:t>
            </a:r>
            <a:r>
              <a:rPr dirty="0"/>
              <a:t>	</a:t>
            </a:r>
            <a:r>
              <a:rPr spc="-25" dirty="0"/>
              <a:t>da</a:t>
            </a:r>
            <a:r>
              <a:rPr dirty="0"/>
              <a:t>	</a:t>
            </a:r>
            <a:r>
              <a:rPr spc="-20" dirty="0"/>
              <a:t>mesa</a:t>
            </a:r>
            <a:r>
              <a:rPr dirty="0"/>
              <a:t>	</a:t>
            </a:r>
            <a:r>
              <a:rPr spc="-25" dirty="0"/>
              <a:t>de</a:t>
            </a:r>
            <a:r>
              <a:rPr dirty="0"/>
              <a:t>	</a:t>
            </a:r>
            <a:r>
              <a:rPr spc="-10" dirty="0"/>
              <a:t>controle</a:t>
            </a:r>
            <a:r>
              <a:rPr dirty="0"/>
              <a:t>	</a:t>
            </a:r>
            <a:r>
              <a:rPr spc="-25" dirty="0"/>
              <a:t>de</a:t>
            </a:r>
            <a:r>
              <a:rPr dirty="0"/>
              <a:t>	</a:t>
            </a:r>
            <a:r>
              <a:rPr spc="-10" dirty="0"/>
              <a:t>premiação</a:t>
            </a:r>
            <a:r>
              <a:rPr dirty="0"/>
              <a:t>	</a:t>
            </a:r>
            <a:r>
              <a:rPr spc="-20" dirty="0"/>
              <a:t>para</a:t>
            </a:r>
            <a:r>
              <a:rPr dirty="0"/>
              <a:t>	</a:t>
            </a:r>
            <a:r>
              <a:rPr spc="-20" dirty="0"/>
              <a:t>registros </a:t>
            </a:r>
            <a:r>
              <a:rPr spc="-10" dirty="0"/>
              <a:t>fotográficos.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5" dirty="0"/>
              <a:t>RESULTADOS</a:t>
            </a:r>
            <a:r>
              <a:rPr spc="-95" dirty="0"/>
              <a:t> </a:t>
            </a:r>
            <a:r>
              <a:rPr dirty="0"/>
              <a:t>E</a:t>
            </a:r>
            <a:r>
              <a:rPr spc="-90" dirty="0"/>
              <a:t> </a:t>
            </a:r>
            <a:r>
              <a:rPr dirty="0"/>
              <a:t>DEMAIS</a:t>
            </a:r>
            <a:r>
              <a:rPr spc="-95" dirty="0"/>
              <a:t> </a:t>
            </a:r>
            <a:r>
              <a:rPr spc="-10" dirty="0"/>
              <a:t>DOCUMENTOS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86323"/>
            <a:ext cx="7644130" cy="2858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Os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resultados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estarão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à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disposição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acessando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CPB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RESULTADOS.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0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Para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instalação,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seguem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links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abaixo: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1925"/>
              </a:spcBef>
            </a:pPr>
            <a:r>
              <a:rPr sz="2000" b="1" dirty="0">
                <a:latin typeface="Calibri"/>
                <a:cs typeface="Calibri"/>
              </a:rPr>
              <a:t>Play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Store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</a:rPr>
              <a:t>https://play.google.com/store/apps/details?id=br.gov.cpb.appCompeticao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1914"/>
              </a:spcBef>
            </a:pPr>
            <a:r>
              <a:rPr sz="2000" b="1" dirty="0">
                <a:latin typeface="Calibri"/>
                <a:cs typeface="Calibri"/>
              </a:rPr>
              <a:t>Apple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Store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</a:rPr>
              <a:t>https://apps.apple.com/br/app/cpb-</a:t>
            </a:r>
            <a:r>
              <a:rPr sz="20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</a:rPr>
              <a:t>resultados/id1568215994?l=en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48773" y="3457575"/>
            <a:ext cx="488950" cy="111125"/>
          </a:xfrm>
          <a:prstGeom prst="rect">
            <a:avLst/>
          </a:prstGeom>
          <a:solidFill>
            <a:srgbClr val="EB007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5"/>
              </a:lnSpc>
            </a:pPr>
            <a:r>
              <a:rPr sz="850" spc="70" dirty="0">
                <a:solidFill>
                  <a:srgbClr val="F0FDE6"/>
                </a:solidFill>
                <a:latin typeface="Arial MT"/>
                <a:cs typeface="Arial MT"/>
              </a:rPr>
              <a:t>COMITE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1448" y="3568700"/>
            <a:ext cx="876300" cy="107950"/>
          </a:xfrm>
          <a:prstGeom prst="rect">
            <a:avLst/>
          </a:prstGeom>
          <a:solidFill>
            <a:srgbClr val="E4007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60"/>
              </a:lnSpc>
            </a:pPr>
            <a:r>
              <a:rPr sz="800" spc="95" dirty="0">
                <a:solidFill>
                  <a:srgbClr val="FFFFFF"/>
                </a:solidFill>
                <a:latin typeface="Arial MT"/>
                <a:cs typeface="Arial MT"/>
              </a:rPr>
              <a:t>PARAL</a:t>
            </a:r>
            <a:r>
              <a:rPr sz="800" spc="-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DDF4"/>
                </a:solidFill>
                <a:latin typeface="Arial MT"/>
                <a:cs typeface="Arial MT"/>
              </a:rPr>
              <a:t>i</a:t>
            </a:r>
            <a:r>
              <a:rPr sz="800" spc="-135" dirty="0">
                <a:solidFill>
                  <a:srgbClr val="FFDDF4"/>
                </a:solidFill>
                <a:latin typeface="Arial MT"/>
                <a:cs typeface="Arial MT"/>
              </a:rPr>
              <a:t> </a:t>
            </a:r>
            <a:r>
              <a:rPr sz="800" spc="130" dirty="0">
                <a:solidFill>
                  <a:srgbClr val="FFE2F0"/>
                </a:solidFill>
                <a:latin typeface="Arial MT"/>
                <a:cs typeface="Arial MT"/>
              </a:rPr>
              <a:t>M</a:t>
            </a:r>
            <a:r>
              <a:rPr sz="800" spc="-105" dirty="0">
                <a:solidFill>
                  <a:srgbClr val="FFE2F0"/>
                </a:solidFill>
                <a:latin typeface="Arial MT"/>
                <a:cs typeface="Arial MT"/>
              </a:rPr>
              <a:t> </a:t>
            </a:r>
            <a:r>
              <a:rPr sz="800" spc="80" dirty="0">
                <a:solidFill>
                  <a:srgbClr val="FFFFFF"/>
                </a:solidFill>
                <a:latin typeface="Arial MT"/>
                <a:cs typeface="Arial MT"/>
              </a:rPr>
              <a:t>PI</a:t>
            </a:r>
            <a:r>
              <a:rPr sz="800" spc="80" dirty="0">
                <a:solidFill>
                  <a:srgbClr val="FFEFF4"/>
                </a:solidFill>
                <a:latin typeface="Arial MT"/>
                <a:cs typeface="Arial MT"/>
              </a:rPr>
              <a:t>GO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28123" y="3676650"/>
            <a:ext cx="733425" cy="82550"/>
          </a:xfrm>
          <a:prstGeom prst="rect">
            <a:avLst/>
          </a:prstGeom>
          <a:solidFill>
            <a:srgbClr val="DD117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750" spc="-20" dirty="0">
                <a:solidFill>
                  <a:srgbClr val="FFF2ED"/>
                </a:solidFill>
                <a:latin typeface="Arial MT"/>
                <a:cs typeface="Arial MT"/>
              </a:rPr>
              <a:t>B</a:t>
            </a:r>
            <a:r>
              <a:rPr sz="750" spc="-20" dirty="0">
                <a:solidFill>
                  <a:srgbClr val="FFFFFF"/>
                </a:solidFill>
                <a:latin typeface="Arial MT"/>
                <a:cs typeface="Arial MT"/>
              </a:rPr>
              <a:t>IP</a:t>
            </a:r>
            <a:r>
              <a:rPr sz="75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7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FFDBF6"/>
                </a:solidFill>
                <a:latin typeface="Arial MT"/>
                <a:cs typeface="Arial MT"/>
              </a:rPr>
              <a:t>S</a:t>
            </a:r>
            <a:r>
              <a:rPr sz="750" dirty="0">
                <a:solidFill>
                  <a:srgbClr val="FFDBF2"/>
                </a:solidFill>
                <a:latin typeface="Arial MT"/>
                <a:cs typeface="Arial MT"/>
              </a:rPr>
              <a:t>I</a:t>
            </a:r>
            <a:r>
              <a:rPr sz="750" spc="-75" dirty="0">
                <a:solidFill>
                  <a:srgbClr val="FFDBF2"/>
                </a:solidFill>
                <a:latin typeface="Arial MT"/>
                <a:cs typeface="Arial MT"/>
              </a:rPr>
              <a:t> </a:t>
            </a:r>
            <a:r>
              <a:rPr sz="750" spc="80" dirty="0">
                <a:solidFill>
                  <a:srgbClr val="FFE2E4"/>
                </a:solidFill>
                <a:latin typeface="Arial MT"/>
                <a:cs typeface="Arial MT"/>
              </a:rPr>
              <a:t>L</a:t>
            </a:r>
            <a:r>
              <a:rPr sz="750" spc="80" dirty="0">
                <a:solidFill>
                  <a:srgbClr val="FFDFFF"/>
                </a:solidFill>
                <a:latin typeface="Arial MT"/>
                <a:cs typeface="Arial MT"/>
              </a:rPr>
              <a:t>E</a:t>
            </a:r>
            <a:r>
              <a:rPr sz="750" spc="80" dirty="0">
                <a:solidFill>
                  <a:srgbClr val="FFE1F4"/>
                </a:solidFill>
                <a:latin typeface="Arial MT"/>
                <a:cs typeface="Arial MT"/>
              </a:rPr>
              <a:t>I</a:t>
            </a:r>
            <a:r>
              <a:rPr sz="750" spc="-105" dirty="0">
                <a:solidFill>
                  <a:srgbClr val="FFE1F4"/>
                </a:solidFill>
                <a:latin typeface="Arial MT"/>
                <a:cs typeface="Arial MT"/>
              </a:rPr>
              <a:t> </a:t>
            </a:r>
            <a:r>
              <a:rPr sz="750" dirty="0">
                <a:solidFill>
                  <a:srgbClr val="FFB3CF"/>
                </a:solidFill>
                <a:latin typeface="Arial MT"/>
                <a:cs typeface="Arial MT"/>
              </a:rPr>
              <a:t>R</a:t>
            </a:r>
            <a:r>
              <a:rPr sz="750" spc="-30" dirty="0">
                <a:solidFill>
                  <a:srgbClr val="FFB3CF"/>
                </a:solidFill>
                <a:latin typeface="Arial MT"/>
                <a:cs typeface="Arial MT"/>
              </a:rPr>
              <a:t> </a:t>
            </a:r>
            <a:r>
              <a:rPr sz="750" spc="-50" dirty="0">
                <a:solidFill>
                  <a:srgbClr val="CD4F97"/>
                </a:solidFill>
                <a:latin typeface="Arial MT"/>
                <a:cs typeface="Arial MT"/>
              </a:rPr>
              <a:t>O</a:t>
            </a:r>
            <a:endParaRPr sz="75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4489450"/>
            <a:ext cx="12192000" cy="146050"/>
            <a:chOff x="0" y="4489450"/>
            <a:chExt cx="12192000" cy="1460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89600" y="4546600"/>
              <a:ext cx="1600200" cy="889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24300" y="4489450"/>
              <a:ext cx="1612900" cy="1460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1700" y="4489450"/>
              <a:ext cx="1600200" cy="1460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489450"/>
              <a:ext cx="12191998" cy="146049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0" y="5835649"/>
            <a:ext cx="12188825" cy="250825"/>
          </a:xfrm>
          <a:custGeom>
            <a:avLst/>
            <a:gdLst/>
            <a:ahLst/>
            <a:cxnLst/>
            <a:rect l="l" t="t" r="r" b="b"/>
            <a:pathLst>
              <a:path w="12188825" h="250825">
                <a:moveTo>
                  <a:pt x="12188821" y="250824"/>
                </a:moveTo>
                <a:lnTo>
                  <a:pt x="0" y="250824"/>
                </a:lnTo>
                <a:lnTo>
                  <a:pt x="0" y="0"/>
                </a:lnTo>
                <a:lnTo>
                  <a:pt x="12188821" y="0"/>
                </a:lnTo>
                <a:lnTo>
                  <a:pt x="12188821" y="250824"/>
                </a:lnTo>
                <a:close/>
              </a:path>
            </a:pathLst>
          </a:custGeom>
          <a:solidFill>
            <a:srgbClr val="FFC8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206235" y="5877806"/>
            <a:ext cx="1362710" cy="196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90195" algn="l"/>
              </a:tabLst>
            </a:pPr>
            <a:r>
              <a:rPr sz="1100" spc="-50" dirty="0">
                <a:solidFill>
                  <a:srgbClr val="F9F4E1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F9F4E1"/>
                </a:solidFill>
                <a:latin typeface="Calibri"/>
                <a:cs typeface="Calibri"/>
              </a:rPr>
              <a:t>	</a:t>
            </a:r>
            <a:r>
              <a:rPr sz="1100" spc="-10" dirty="0">
                <a:solidFill>
                  <a:srgbClr val="FFEBC6"/>
                </a:solidFill>
                <a:latin typeface="Calibri"/>
                <a:cs typeface="Calibri"/>
              </a:rPr>
              <a:t>@braparalímpico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21358" y="5858756"/>
            <a:ext cx="1889125" cy="196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1100" spc="10" dirty="0">
                <a:solidFill>
                  <a:srgbClr val="FFEFDA"/>
                </a:solidFill>
                <a:latin typeface="Calibri"/>
                <a:cs typeface="Calibri"/>
              </a:rPr>
              <a:t>comitê</a:t>
            </a:r>
            <a:r>
              <a:rPr sz="1100" spc="265" dirty="0">
                <a:solidFill>
                  <a:srgbClr val="FFEFDA"/>
                </a:solidFill>
                <a:latin typeface="Calibri"/>
                <a:cs typeface="Calibri"/>
              </a:rPr>
              <a:t> </a:t>
            </a:r>
            <a:r>
              <a:rPr sz="1100" spc="10" dirty="0">
                <a:solidFill>
                  <a:srgbClr val="FFEBE1"/>
                </a:solidFill>
                <a:latin typeface="Calibri"/>
                <a:cs typeface="Calibri"/>
              </a:rPr>
              <a:t>paralímpico</a:t>
            </a:r>
            <a:r>
              <a:rPr sz="1100" spc="409" dirty="0">
                <a:solidFill>
                  <a:srgbClr val="FFEBE1"/>
                </a:solidFill>
                <a:latin typeface="Calibri"/>
                <a:cs typeface="Calibri"/>
              </a:rPr>
              <a:t> </a:t>
            </a:r>
            <a:r>
              <a:rPr sz="1650" spc="-15" baseline="-7575" dirty="0">
                <a:solidFill>
                  <a:srgbClr val="F6F6F6"/>
                </a:solidFill>
                <a:latin typeface="Calibri"/>
                <a:cs typeface="Calibri"/>
              </a:rPr>
              <a:t>brasileiro</a:t>
            </a:r>
            <a:endParaRPr sz="1650" baseline="-7575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64598" y="5925431"/>
            <a:ext cx="410209" cy="196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97180" algn="l"/>
              </a:tabLst>
            </a:pPr>
            <a:r>
              <a:rPr sz="1100" spc="15" dirty="0">
                <a:solidFill>
                  <a:srgbClr val="FBEFE2"/>
                </a:solidFill>
                <a:latin typeface="Calibri"/>
                <a:cs typeface="Calibri"/>
              </a:rPr>
              <a:t>@</a:t>
            </a:r>
            <a:r>
              <a:rPr sz="1100" dirty="0">
                <a:solidFill>
                  <a:srgbClr val="FBEFE2"/>
                </a:solidFill>
                <a:latin typeface="Calibri"/>
                <a:cs typeface="Calibri"/>
              </a:rPr>
              <a:t>	</a:t>
            </a:r>
            <a:r>
              <a:rPr sz="1100" spc="-5" dirty="0">
                <a:solidFill>
                  <a:srgbClr val="EFEFEF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12028" y="5846056"/>
            <a:ext cx="247015" cy="196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1650" spc="315" baseline="-25252" dirty="0">
                <a:solidFill>
                  <a:srgbClr val="F2F2F2"/>
                </a:solidFill>
                <a:latin typeface="Calibri"/>
                <a:cs typeface="Calibri"/>
              </a:rPr>
              <a:t>I</a:t>
            </a:r>
            <a:r>
              <a:rPr sz="1100" spc="210" dirty="0">
                <a:solidFill>
                  <a:srgbClr val="F2F2F2"/>
                </a:solidFill>
                <a:latin typeface="Calibri"/>
                <a:cs typeface="Calibri"/>
              </a:rPr>
              <a:t>Ç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60611" y="5877806"/>
            <a:ext cx="1223645" cy="196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@brasiíparalímpico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274AE1C-034A-C6FA-3C4F-8F766AE9A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/>
              <a:t>APRESENTAÇÃO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8" y="1967616"/>
            <a:ext cx="9925685" cy="61234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latin typeface="Calibri"/>
                <a:cs typeface="Calibri"/>
              </a:rPr>
              <a:t>Neste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documento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serão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apresentadas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informações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técnicas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competição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Meeting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Paralímpico </a:t>
            </a:r>
            <a:r>
              <a:rPr sz="2000" dirty="0">
                <a:latin typeface="Calibri"/>
                <a:cs typeface="Calibri"/>
              </a:rPr>
              <a:t>Loterias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CAIXA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lang="pt-BR" sz="2000" spc="-30" dirty="0">
                <a:latin typeface="Calibri"/>
                <a:cs typeface="Calibri"/>
              </a:rPr>
              <a:t>Rio de Janeiro/RJ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813004"/>
              </p:ext>
            </p:extLst>
          </p:nvPr>
        </p:nvGraphicFramePr>
        <p:xfrm>
          <a:off x="2881470" y="3056398"/>
          <a:ext cx="6416674" cy="1179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2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4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7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CLASSIFICAÇÃO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4F1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COMPETIÇÃO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4F14"/>
                    </a:solidFill>
                  </a:tcPr>
                </a:tc>
                <a:tc>
                  <a:txBody>
                    <a:bodyPr/>
                    <a:lstStyle/>
                    <a:p>
                      <a:pPr marL="574675" marR="195580" indent="-37084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ABERTURA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CÂMARA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CHAMADA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4F14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37160" indent="13652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ÍNICIO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COMPETIÇÃO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4F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pt-BR" sz="1400" spc="-10" dirty="0">
                          <a:latin typeface="Calibri"/>
                          <a:cs typeface="Calibri"/>
                        </a:rPr>
                        <a:t>31/07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2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pt-BR" sz="1400" spc="-10" dirty="0">
                          <a:latin typeface="Calibri"/>
                          <a:cs typeface="Calibri"/>
                        </a:rPr>
                        <a:t>01/08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2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07:00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2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08:00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2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950466" y="4572000"/>
            <a:ext cx="10591191" cy="1263808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endParaRPr lang="pt-BR"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2000" dirty="0">
                <a:latin typeface="+mn-lt"/>
                <a:cs typeface="Calibri"/>
              </a:rPr>
              <a:t>LOCAL:</a:t>
            </a:r>
            <a:r>
              <a:rPr sz="2000" spc="-90" dirty="0">
                <a:latin typeface="+mn-lt"/>
                <a:cs typeface="Calibri"/>
              </a:rPr>
              <a:t> </a:t>
            </a:r>
            <a:r>
              <a:rPr lang="pt-BR" sz="1800" dirty="0"/>
              <a:t>Centro de Educação Física Almirante Adalberto Nunes (CEFAN)</a:t>
            </a: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2000" dirty="0">
                <a:latin typeface="+mn-lt"/>
                <a:cs typeface="Calibri"/>
              </a:rPr>
              <a:t>ENDEREÇO:</a:t>
            </a:r>
            <a:r>
              <a:rPr sz="2000" spc="-70" dirty="0">
                <a:latin typeface="+mn-lt"/>
                <a:cs typeface="Calibri"/>
              </a:rPr>
              <a:t> </a:t>
            </a:r>
            <a:r>
              <a:rPr lang="pt-BR" sz="2000" dirty="0">
                <a:latin typeface="+mn-lt"/>
              </a:rPr>
              <a:t> </a:t>
            </a:r>
            <a:r>
              <a:rPr lang="pt-BR" sz="1800" dirty="0"/>
              <a:t>Av. Brasil, 10590 – </a:t>
            </a:r>
            <a:r>
              <a:rPr lang="pt-BR" dirty="0"/>
              <a:t>Bairro: </a:t>
            </a:r>
            <a:r>
              <a:rPr lang="pt-BR" sz="1800" dirty="0"/>
              <a:t>Penha, </a:t>
            </a:r>
            <a:r>
              <a:rPr lang="pt-BR" dirty="0"/>
              <a:t>Rio de Janeiro – RJ - </a:t>
            </a:r>
            <a:r>
              <a:rPr lang="pt-BR" sz="2000" dirty="0">
                <a:latin typeface="+mn-lt"/>
              </a:rPr>
              <a:t>CEP: 21012-350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OFICIAIS</a:t>
            </a:r>
            <a:r>
              <a:rPr spc="-125" dirty="0"/>
              <a:t> </a:t>
            </a:r>
            <a:r>
              <a:rPr dirty="0"/>
              <a:t>DA</a:t>
            </a:r>
            <a:r>
              <a:rPr spc="-90" dirty="0"/>
              <a:t> </a:t>
            </a:r>
            <a:r>
              <a:rPr spc="-10" dirty="0"/>
              <a:t>COMPETIÇÃO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676463"/>
            <a:ext cx="8912861" cy="14977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513205">
              <a:lnSpc>
                <a:spcPct val="263000"/>
              </a:lnSpc>
              <a:spcBef>
                <a:spcPts val="10"/>
              </a:spcBef>
            </a:pPr>
            <a:r>
              <a:rPr sz="2000" spc="-10" dirty="0" err="1">
                <a:latin typeface="Calibri"/>
                <a:cs typeface="Calibri"/>
              </a:rPr>
              <a:t>Arbitragem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Geral: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lang="pt-BR" sz="2000" dirty="0">
                <a:latin typeface="Calibri"/>
                <a:cs typeface="Calibri"/>
              </a:rPr>
              <a:t>Dulce Patrícia </a:t>
            </a:r>
            <a:r>
              <a:rPr lang="pt-BR" sz="2000" dirty="0" err="1">
                <a:latin typeface="Calibri"/>
                <a:cs typeface="Calibri"/>
              </a:rPr>
              <a:t>Oga</a:t>
            </a:r>
            <a:endParaRPr lang="pt-BR" sz="2000" spc="-10" dirty="0">
              <a:latin typeface="Calibri"/>
              <a:cs typeface="Calibri"/>
            </a:endParaRPr>
          </a:p>
          <a:p>
            <a:pPr marL="12700" marR="1513205">
              <a:lnSpc>
                <a:spcPct val="263000"/>
              </a:lnSpc>
              <a:spcBef>
                <a:spcPts val="10"/>
              </a:spcBef>
            </a:pPr>
            <a:r>
              <a:rPr sz="2000" dirty="0" err="1">
                <a:latin typeface="Calibri"/>
                <a:cs typeface="Calibri"/>
              </a:rPr>
              <a:t>Chefe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 err="1">
                <a:latin typeface="Calibri"/>
                <a:cs typeface="Calibri"/>
              </a:rPr>
              <a:t>Classificação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lang="pt-BR" sz="2000" dirty="0">
                <a:latin typeface="Calibri"/>
                <a:cs typeface="Calibri"/>
              </a:rPr>
              <a:t> Nathália </a:t>
            </a:r>
            <a:r>
              <a:rPr lang="pt-BR" sz="2000" dirty="0" err="1">
                <a:latin typeface="Calibri"/>
                <a:cs typeface="Calibri"/>
              </a:rPr>
              <a:t>Buzetti</a:t>
            </a:r>
            <a:r>
              <a:rPr lang="pt-BR" sz="2000" dirty="0">
                <a:latin typeface="Calibri"/>
                <a:cs typeface="Calibri"/>
              </a:rPr>
              <a:t> Marques de Oliveira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A55A317-3E89-897A-4649-A9A3C6F96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424242"/>
                </a:solidFill>
                <a:effectLst/>
                <a:latin typeface="inherit"/>
                <a:cs typeface="Segoe UI" panose="020B0502040204020203" pitchFamily="34" charset="0"/>
              </a:rPr>
              <a:t>Claudia Schneck</a:t>
            </a:r>
            <a:endParaRPr kumimoji="0" lang="pt-BR" altLang="pt-BR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80" dirty="0"/>
              <a:t>ATESTADOS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685" y="1676463"/>
            <a:ext cx="10203815" cy="14084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latin typeface="Calibri"/>
                <a:cs typeface="Calibri"/>
              </a:rPr>
              <a:t>Os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cancelamentos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devem</a:t>
            </a:r>
            <a:r>
              <a:rPr sz="2000" spc="3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</a:t>
            </a:r>
            <a:r>
              <a:rPr sz="2000" spc="3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realizados</a:t>
            </a:r>
            <a:r>
              <a:rPr sz="2000" spc="3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por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e-</a:t>
            </a:r>
            <a:r>
              <a:rPr sz="2000" dirty="0">
                <a:latin typeface="Calibri"/>
                <a:cs typeface="Calibri"/>
              </a:rPr>
              <a:t>mail,</a:t>
            </a:r>
            <a:r>
              <a:rPr sz="2000" spc="3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mediante</a:t>
            </a:r>
            <a:r>
              <a:rPr sz="2000" spc="3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comprovação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médica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(envio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do </a:t>
            </a:r>
            <a:r>
              <a:rPr sz="2000" spc="-10" dirty="0">
                <a:latin typeface="Calibri"/>
                <a:cs typeface="Calibri"/>
              </a:rPr>
              <a:t>atestado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anexo)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antes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início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competição,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para: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50"/>
              </a:spcBef>
            </a:pPr>
            <a:endParaRPr sz="2000">
              <a:latin typeface="Calibri"/>
              <a:cs typeface="Calibri"/>
            </a:endParaRPr>
          </a:p>
          <a:p>
            <a:pPr marL="196850" indent="-183515">
              <a:lnSpc>
                <a:spcPct val="100000"/>
              </a:lnSpc>
              <a:buClr>
                <a:srgbClr val="000000"/>
              </a:buClr>
              <a:buChar char="•"/>
              <a:tabLst>
                <a:tab pos="196850" algn="l"/>
              </a:tabLst>
            </a:pPr>
            <a:r>
              <a:rPr sz="20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atletismo@cpb.org.br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47922"/>
            <a:ext cx="37033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SERVIÇO</a:t>
            </a:r>
            <a:r>
              <a:rPr spc="-155" dirty="0"/>
              <a:t> </a:t>
            </a:r>
            <a:r>
              <a:rPr spc="-10" dirty="0"/>
              <a:t>MÉDICO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467271"/>
            <a:ext cx="76130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spc="-10" dirty="0">
                <a:latin typeface="Calibri"/>
                <a:cs typeface="Calibri"/>
              </a:rPr>
              <a:t>Haverá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serviço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médico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disponível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ambulância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casos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remoção.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2771204"/>
            <a:ext cx="10354945" cy="3029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latin typeface="Calibri"/>
                <a:cs typeface="Calibri"/>
              </a:rPr>
              <a:t>CÂMARA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DE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CHAMADA</a:t>
            </a:r>
            <a:endParaRPr sz="4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66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Será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aberta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às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7h00.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55"/>
              </a:spcBef>
              <a:buFont typeface="Arial MT"/>
              <a:buChar char="•"/>
            </a:pPr>
            <a:endParaRPr sz="2000">
              <a:latin typeface="Calibri"/>
              <a:cs typeface="Calibri"/>
            </a:endParaRPr>
          </a:p>
          <a:p>
            <a:pPr marL="239395" marR="5080" indent="-227329">
              <a:lnSpc>
                <a:spcPts val="2160"/>
              </a:lnSpc>
              <a:buChar char="•"/>
              <a:tabLst>
                <a:tab pos="239395" algn="l"/>
                <a:tab pos="240665" algn="l"/>
              </a:tabLst>
            </a:pPr>
            <a:r>
              <a:rPr sz="2000" dirty="0">
                <a:latin typeface="Arial MT"/>
                <a:cs typeface="Arial MT"/>
              </a:rPr>
              <a:t>	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atleta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deverá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apresentar-</a:t>
            </a:r>
            <a:r>
              <a:rPr sz="2000" dirty="0">
                <a:latin typeface="Calibri"/>
                <a:cs typeface="Calibri"/>
              </a:rPr>
              <a:t>se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câmara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chamada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assim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anunciado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pela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arbitragem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cada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prova.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35"/>
              </a:spcBef>
              <a:buFont typeface="Arial MT"/>
              <a:buChar char="•"/>
            </a:pP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Caso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não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compareça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período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determinado,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atleta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estará impossibilitado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competir.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dirty="0"/>
              <a:t>HORÁRIO</a:t>
            </a:r>
            <a:r>
              <a:rPr spc="-100" dirty="0"/>
              <a:t> </a:t>
            </a:r>
            <a:r>
              <a:rPr dirty="0"/>
              <a:t>LIMITE</a:t>
            </a:r>
            <a:r>
              <a:rPr spc="-114" dirty="0"/>
              <a:t> </a:t>
            </a:r>
            <a:r>
              <a:rPr dirty="0"/>
              <a:t>DE</a:t>
            </a:r>
            <a:r>
              <a:rPr spc="-114" dirty="0"/>
              <a:t> </a:t>
            </a:r>
            <a:r>
              <a:rPr spc="-10" dirty="0"/>
              <a:t>ENTRADA</a:t>
            </a:r>
            <a:r>
              <a:rPr spc="-75" dirty="0"/>
              <a:t> </a:t>
            </a:r>
            <a:r>
              <a:rPr dirty="0"/>
              <a:t>NA</a:t>
            </a:r>
            <a:r>
              <a:rPr spc="-105" dirty="0"/>
              <a:t> </a:t>
            </a:r>
            <a:r>
              <a:rPr dirty="0"/>
              <a:t>CÂMARA</a:t>
            </a:r>
            <a:r>
              <a:rPr spc="-85" dirty="0"/>
              <a:t> </a:t>
            </a:r>
            <a:r>
              <a:rPr spc="-25" dirty="0"/>
              <a:t>DE </a:t>
            </a:r>
            <a:r>
              <a:rPr spc="-10" dirty="0"/>
              <a:t>CHAMADA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5464" y="1809364"/>
            <a:ext cx="10357485" cy="3546484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42570" indent="-228600">
              <a:lnSpc>
                <a:spcPct val="100000"/>
              </a:lnSpc>
              <a:spcBef>
                <a:spcPts val="855"/>
              </a:spcBef>
              <a:buFont typeface="Arial MT"/>
              <a:buChar char="•"/>
              <a:tabLst>
                <a:tab pos="242570" algn="l"/>
              </a:tabLst>
            </a:pPr>
            <a:r>
              <a:rPr sz="2000" b="1" dirty="0">
                <a:latin typeface="Calibri"/>
                <a:cs typeface="Calibri"/>
              </a:rPr>
              <a:t>Provas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Pista:</a:t>
            </a:r>
            <a:endParaRPr sz="2000" dirty="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755"/>
              </a:spcBef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10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minutos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antes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horário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previsto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horário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oficial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80"/>
              </a:spcBef>
            </a:pPr>
            <a:endParaRPr sz="2000" dirty="0">
              <a:latin typeface="Calibri"/>
              <a:cs typeface="Calibri"/>
            </a:endParaRPr>
          </a:p>
          <a:p>
            <a:pPr marL="242570" indent="-2286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2570" algn="l"/>
              </a:tabLst>
            </a:pPr>
            <a:r>
              <a:rPr sz="2000" b="1" dirty="0">
                <a:latin typeface="Calibri"/>
                <a:cs typeface="Calibri"/>
              </a:rPr>
              <a:t>Provas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Campo:</a:t>
            </a:r>
            <a:endParaRPr sz="2000" dirty="0">
              <a:latin typeface="Calibri"/>
              <a:cs typeface="Calibri"/>
            </a:endParaRPr>
          </a:p>
          <a:p>
            <a:pPr marL="242570" indent="-228600">
              <a:lnSpc>
                <a:spcPct val="100000"/>
              </a:lnSpc>
              <a:spcBef>
                <a:spcPts val="755"/>
              </a:spcBef>
              <a:buChar char="-"/>
              <a:tabLst>
                <a:tab pos="242570" algn="l"/>
              </a:tabLst>
            </a:pPr>
            <a:r>
              <a:rPr sz="2000" dirty="0">
                <a:latin typeface="Calibri"/>
                <a:cs typeface="Calibri"/>
              </a:rPr>
              <a:t>Andantes: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minutos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antes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horário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previsto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horário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oficial</a:t>
            </a:r>
            <a:endParaRPr sz="2000" dirty="0">
              <a:latin typeface="Calibri"/>
              <a:cs typeface="Calibri"/>
            </a:endParaRPr>
          </a:p>
          <a:p>
            <a:pPr marL="148590" indent="-134620">
              <a:lnSpc>
                <a:spcPct val="100000"/>
              </a:lnSpc>
              <a:spcBef>
                <a:spcPts val="765"/>
              </a:spcBef>
              <a:buChar char="-"/>
              <a:tabLst>
                <a:tab pos="148590" algn="l"/>
              </a:tabLst>
            </a:pPr>
            <a:r>
              <a:rPr lang="pt-BR" sz="2000" spc="-1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Cadeirantes</a:t>
            </a:r>
            <a:r>
              <a:rPr sz="2000" spc="-10" dirty="0">
                <a:latin typeface="Calibri"/>
                <a:cs typeface="Calibri"/>
              </a:rPr>
              <a:t>: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15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minutos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antes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horário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previsto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horário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oficial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45"/>
              </a:spcBef>
            </a:pPr>
            <a:endParaRPr sz="2000" dirty="0">
              <a:latin typeface="Calibri"/>
              <a:cs typeface="Calibri"/>
            </a:endParaRPr>
          </a:p>
          <a:p>
            <a:pPr marL="12700" marR="5080" indent="1270">
              <a:lnSpc>
                <a:spcPts val="2160"/>
              </a:lnSpc>
            </a:pPr>
            <a:r>
              <a:rPr sz="2000" spc="-10" dirty="0">
                <a:latin typeface="Calibri"/>
                <a:cs typeface="Calibri"/>
              </a:rPr>
              <a:t>*Todos</a:t>
            </a:r>
            <a:r>
              <a:rPr sz="2000" dirty="0">
                <a:latin typeface="Calibri"/>
                <a:cs typeface="Calibri"/>
              </a:rPr>
              <a:t> os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atletas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deverão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apresentar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credencial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 câmara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chamada.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 credenciais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guias </a:t>
            </a:r>
            <a:r>
              <a:rPr sz="2000" dirty="0">
                <a:latin typeface="Calibri"/>
                <a:cs typeface="Calibri"/>
              </a:rPr>
              <a:t>e/ou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assistentes deverão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deixadas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câmara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chamada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retirada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coletes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obrigatórios.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533505"/>
            <a:ext cx="59118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NÚMEROS</a:t>
            </a:r>
            <a:r>
              <a:rPr spc="-105" dirty="0"/>
              <a:t> </a:t>
            </a:r>
            <a:r>
              <a:rPr dirty="0"/>
              <a:t>DE</a:t>
            </a:r>
            <a:r>
              <a:rPr spc="-120" dirty="0"/>
              <a:t> </a:t>
            </a:r>
            <a:r>
              <a:rPr spc="-10" dirty="0"/>
              <a:t>COMPETIÇÃO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346210"/>
            <a:ext cx="10356215" cy="407483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0665" marR="5715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  <a:tab pos="660400" algn="l"/>
                <a:tab pos="1504315" algn="l"/>
                <a:tab pos="3264535" algn="l"/>
                <a:tab pos="3810000" algn="l"/>
                <a:tab pos="6413500" algn="l"/>
                <a:tab pos="6794500" algn="l"/>
              </a:tabLst>
            </a:pPr>
            <a:r>
              <a:rPr sz="2000" spc="-25" dirty="0">
                <a:latin typeface="Calibri"/>
                <a:cs typeface="Calibri"/>
              </a:rPr>
              <a:t>Os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atletas</a:t>
            </a:r>
            <a:r>
              <a:rPr sz="2000" dirty="0">
                <a:latin typeface="Calibri"/>
                <a:cs typeface="Calibri"/>
              </a:rPr>
              <a:t>	receberão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duas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20" dirty="0">
                <a:latin typeface="Calibri"/>
                <a:cs typeface="Calibri"/>
              </a:rPr>
              <a:t>vias</a:t>
            </a:r>
            <a:r>
              <a:rPr sz="2000" dirty="0">
                <a:latin typeface="Calibri"/>
                <a:cs typeface="Calibri"/>
              </a:rPr>
              <a:t>	do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número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competição,</a:t>
            </a:r>
            <a:r>
              <a:rPr sz="2000" dirty="0">
                <a:latin typeface="Calibri"/>
                <a:cs typeface="Calibri"/>
              </a:rPr>
              <a:t>	que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deverão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retirados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partir </a:t>
            </a:r>
            <a:r>
              <a:rPr sz="2000" dirty="0">
                <a:latin typeface="Calibri"/>
                <a:cs typeface="Calibri"/>
              </a:rPr>
              <a:t>das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7h00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câmara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chamada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pelo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responsável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 err="1">
                <a:latin typeface="Calibri"/>
                <a:cs typeface="Calibri"/>
              </a:rPr>
              <a:t>cada</a:t>
            </a:r>
            <a:r>
              <a:rPr lang="pt-BR"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equipe.</a:t>
            </a:r>
            <a:endParaRPr sz="20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Essas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vias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deverão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mantidas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seu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formato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original.</a:t>
            </a:r>
            <a:endParaRPr sz="2000" dirty="0">
              <a:latin typeface="Calibri"/>
              <a:cs typeface="Calibri"/>
            </a:endParaRPr>
          </a:p>
          <a:p>
            <a:pPr marL="240665" marR="6350" indent="-228600">
              <a:lnSpc>
                <a:spcPts val="2160"/>
              </a:lnSpc>
              <a:spcBef>
                <a:spcPts val="104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As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vias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não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devem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amassadas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rasgadas,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pois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identificação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dos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atletas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é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feita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pelo </a:t>
            </a:r>
            <a:r>
              <a:rPr sz="2000" dirty="0">
                <a:latin typeface="Calibri"/>
                <a:cs typeface="Calibri"/>
              </a:rPr>
              <a:t>número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presente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nelas.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caso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perda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dano,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procure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secretaria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evento.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55"/>
              </a:spcBef>
              <a:buFont typeface="Arial MT"/>
              <a:buChar char="•"/>
            </a:pP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000" b="1" dirty="0">
                <a:latin typeface="Calibri"/>
                <a:cs typeface="Calibri"/>
              </a:rPr>
              <a:t>ASSISTÊNCIA</a:t>
            </a:r>
            <a:r>
              <a:rPr sz="4000" b="1" spc="-165" dirty="0">
                <a:latin typeface="Calibri"/>
                <a:cs typeface="Calibri"/>
              </a:rPr>
              <a:t> </a:t>
            </a:r>
            <a:r>
              <a:rPr sz="4000" b="1" spc="-50" dirty="0">
                <a:latin typeface="Calibri"/>
                <a:cs typeface="Calibri"/>
              </a:rPr>
              <a:t>PARA</a:t>
            </a:r>
            <a:r>
              <a:rPr sz="4000" b="1" spc="-16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ATLETAS</a:t>
            </a:r>
            <a:endParaRPr sz="4000" dirty="0">
              <a:latin typeface="Calibri"/>
              <a:cs typeface="Calibri"/>
            </a:endParaRPr>
          </a:p>
          <a:p>
            <a:pPr marL="239395" marR="5080" indent="-227329" algn="just">
              <a:lnSpc>
                <a:spcPts val="2160"/>
              </a:lnSpc>
              <a:spcBef>
                <a:spcPts val="2445"/>
              </a:spcBef>
              <a:buFont typeface="Arial MT"/>
              <a:buChar char="•"/>
              <a:tabLst>
                <a:tab pos="239395" algn="l"/>
              </a:tabLst>
            </a:pPr>
            <a:r>
              <a:rPr sz="2000" dirty="0">
                <a:latin typeface="Calibri"/>
                <a:cs typeface="Calibri"/>
              </a:rPr>
              <a:t>Os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formulários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solicitação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auxílio,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conforme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regras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Athletics,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estarão </a:t>
            </a:r>
            <a:r>
              <a:rPr sz="2000" dirty="0">
                <a:latin typeface="Calibri"/>
                <a:cs typeface="Calibri"/>
              </a:rPr>
              <a:t>disponíveis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secretaria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evento.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Eles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devem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preenchidos,</a:t>
            </a:r>
            <a:r>
              <a:rPr sz="2000" spc="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assinados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entregues</a:t>
            </a:r>
            <a:r>
              <a:rPr sz="2000" spc="4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na </a:t>
            </a:r>
            <a:r>
              <a:rPr sz="2000" spc="-10" dirty="0">
                <a:latin typeface="Calibri"/>
                <a:cs typeface="Calibri"/>
              </a:rPr>
              <a:t>câmara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chamada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momento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entrada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atleta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competição.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9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IMPLEMENTOS</a:t>
            </a:r>
            <a:r>
              <a:rPr spc="-90" dirty="0"/>
              <a:t> </a:t>
            </a:r>
            <a:r>
              <a:rPr dirty="0"/>
              <a:t>e</a:t>
            </a:r>
            <a:r>
              <a:rPr spc="-105" dirty="0"/>
              <a:t> </a:t>
            </a:r>
            <a:r>
              <a:rPr spc="-30" dirty="0"/>
              <a:t>EQUIPAMENTOS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6939" y="1597806"/>
            <a:ext cx="10894061" cy="2608289"/>
          </a:xfrm>
          <a:prstGeom prst="rect">
            <a:avLst/>
          </a:prstGeom>
        </p:spPr>
        <p:txBody>
          <a:bodyPr vert="horz" wrap="square" lIns="0" tIns="385964" rIns="0" bIns="0" rtlCol="0">
            <a:spAutoFit/>
          </a:bodyPr>
          <a:lstStyle/>
          <a:p>
            <a:pPr marL="240665" marR="7620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>
                <a:solidFill>
                  <a:srgbClr val="000000"/>
                </a:solidFill>
              </a:rPr>
              <a:t>Não</a:t>
            </a:r>
            <a:r>
              <a:rPr spc="459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será</a:t>
            </a:r>
            <a:r>
              <a:rPr spc="459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permitido</a:t>
            </a:r>
            <a:r>
              <a:rPr spc="459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</a:t>
            </a:r>
            <a:r>
              <a:rPr spc="4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uso</a:t>
            </a:r>
            <a:r>
              <a:rPr spc="4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4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IMPLEMENTOS</a:t>
            </a:r>
            <a:r>
              <a:rPr spc="459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PESSOAIS</a:t>
            </a:r>
            <a:r>
              <a:rPr spc="4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no</a:t>
            </a:r>
            <a:r>
              <a:rPr spc="459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evento.</a:t>
            </a:r>
            <a:r>
              <a:rPr spc="459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</a:t>
            </a:r>
            <a:r>
              <a:rPr spc="4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CPB</a:t>
            </a:r>
            <a:r>
              <a:rPr spc="4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disponibilizará</a:t>
            </a:r>
            <a:r>
              <a:rPr spc="459" dirty="0">
                <a:solidFill>
                  <a:srgbClr val="000000"/>
                </a:solidFill>
              </a:rPr>
              <a:t> </a:t>
            </a:r>
            <a:r>
              <a:rPr spc="-25" dirty="0" err="1">
                <a:solidFill>
                  <a:srgbClr val="000000"/>
                </a:solidFill>
              </a:rPr>
              <a:t>os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IMPLEMENTO</a:t>
            </a:r>
            <a:r>
              <a:rPr lang="pt-BR" spc="-10" dirty="0">
                <a:solidFill>
                  <a:srgbClr val="000000"/>
                </a:solidFill>
              </a:rPr>
              <a:t>S</a:t>
            </a:r>
            <a:r>
              <a:rPr spc="-1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1720"/>
              </a:spcBef>
              <a:buFont typeface="Arial MT"/>
              <a:buChar char="•"/>
            </a:pPr>
            <a:endParaRPr spc="-10" dirty="0">
              <a:solidFill>
                <a:srgbClr val="000000"/>
              </a:solidFill>
            </a:endParaRPr>
          </a:p>
          <a:p>
            <a:pPr marL="240665" marR="5080" indent="-228600">
              <a:lnSpc>
                <a:spcPts val="2160"/>
              </a:lnSpc>
              <a:buFont typeface="Arial MT"/>
              <a:buChar char="•"/>
              <a:tabLst>
                <a:tab pos="240665" algn="l"/>
              </a:tabLst>
            </a:pPr>
            <a:r>
              <a:rPr dirty="0">
                <a:solidFill>
                  <a:srgbClr val="000000"/>
                </a:solidFill>
              </a:rPr>
              <a:t>As</a:t>
            </a:r>
            <a:r>
              <a:rPr spc="3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CADEIRAS</a:t>
            </a:r>
            <a:r>
              <a:rPr spc="3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</a:t>
            </a:r>
            <a:r>
              <a:rPr spc="3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BANCOS</a:t>
            </a:r>
            <a:r>
              <a:rPr spc="3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3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ARREMESSO/LANÇAMENTO</a:t>
            </a:r>
            <a:r>
              <a:rPr spc="3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deverão</a:t>
            </a:r>
            <a:r>
              <a:rPr spc="3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ser</a:t>
            </a:r>
            <a:r>
              <a:rPr spc="3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entregues</a:t>
            </a:r>
            <a:r>
              <a:rPr spc="3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</a:t>
            </a:r>
            <a:r>
              <a:rPr spc="3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câmara</a:t>
            </a:r>
            <a:r>
              <a:rPr spc="345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de </a:t>
            </a:r>
            <a:r>
              <a:rPr dirty="0">
                <a:solidFill>
                  <a:srgbClr val="000000"/>
                </a:solidFill>
              </a:rPr>
              <a:t>chamada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até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60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minutos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antes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do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início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10" dirty="0" err="1">
                <a:solidFill>
                  <a:srgbClr val="000000"/>
                </a:solidFill>
              </a:rPr>
              <a:t>prova</a:t>
            </a:r>
            <a:r>
              <a:rPr spc="-10" dirty="0">
                <a:solidFill>
                  <a:srgbClr val="000000"/>
                </a:solidFill>
              </a:rPr>
              <a:t>.</a:t>
            </a:r>
            <a:endParaRPr lang="pt-BR" spc="-10" dirty="0">
              <a:solidFill>
                <a:srgbClr val="000000"/>
              </a:solidFill>
            </a:endParaRPr>
          </a:p>
          <a:p>
            <a:pPr marL="240665" marR="5080" indent="-228600">
              <a:lnSpc>
                <a:spcPts val="2160"/>
              </a:lnSpc>
              <a:buFont typeface="Arial MT"/>
              <a:buChar char="•"/>
              <a:tabLst>
                <a:tab pos="240665" algn="l"/>
              </a:tabLst>
            </a:pPr>
            <a:endParaRPr lang="pt-BR" spc="-10" dirty="0">
              <a:solidFill>
                <a:srgbClr val="000000"/>
              </a:solidFill>
            </a:endParaRPr>
          </a:p>
          <a:p>
            <a:pPr marL="240665" marR="5080" indent="-228600">
              <a:lnSpc>
                <a:spcPts val="2160"/>
              </a:lnSpc>
              <a:buFont typeface="Arial MT"/>
              <a:buChar char="•"/>
              <a:tabLst>
                <a:tab pos="240665" algn="l"/>
              </a:tabLst>
            </a:pPr>
            <a:endParaRPr lang="pt-BR" spc="-1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>
                <a:solidFill>
                  <a:srgbClr val="FFFFFF"/>
                </a:solidFill>
              </a:rPr>
              <a:t>AQUECIMENTO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39395" marR="6350" indent="-227329" algn="just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39395" algn="l"/>
              </a:tabLst>
            </a:pPr>
            <a:r>
              <a:rPr dirty="0"/>
              <a:t>Os</a:t>
            </a:r>
            <a:r>
              <a:rPr spc="450" dirty="0"/>
              <a:t> </a:t>
            </a:r>
            <a:r>
              <a:rPr dirty="0"/>
              <a:t>atletas</a:t>
            </a:r>
            <a:r>
              <a:rPr spc="459" dirty="0"/>
              <a:t> </a:t>
            </a:r>
            <a:r>
              <a:rPr dirty="0"/>
              <a:t>podem</a:t>
            </a:r>
            <a:r>
              <a:rPr spc="455" dirty="0"/>
              <a:t> </a:t>
            </a:r>
            <a:r>
              <a:rPr dirty="0"/>
              <a:t>realizar</a:t>
            </a:r>
            <a:r>
              <a:rPr spc="470" dirty="0"/>
              <a:t> </a:t>
            </a:r>
            <a:r>
              <a:rPr dirty="0"/>
              <a:t>o</a:t>
            </a:r>
            <a:r>
              <a:rPr spc="459" dirty="0"/>
              <a:t> </a:t>
            </a:r>
            <a:r>
              <a:rPr dirty="0"/>
              <a:t>seu</a:t>
            </a:r>
            <a:r>
              <a:rPr spc="465" dirty="0"/>
              <a:t> </a:t>
            </a:r>
            <a:r>
              <a:rPr dirty="0"/>
              <a:t>aquecimento</a:t>
            </a:r>
            <a:r>
              <a:rPr spc="455" dirty="0"/>
              <a:t> </a:t>
            </a:r>
            <a:r>
              <a:rPr dirty="0"/>
              <a:t>nas</a:t>
            </a:r>
            <a:r>
              <a:rPr spc="459" dirty="0"/>
              <a:t> </a:t>
            </a:r>
            <a:r>
              <a:rPr dirty="0"/>
              <a:t>áreas</a:t>
            </a:r>
            <a:r>
              <a:rPr spc="475" dirty="0"/>
              <a:t> </a:t>
            </a:r>
            <a:r>
              <a:rPr dirty="0"/>
              <a:t>externas,</a:t>
            </a:r>
            <a:r>
              <a:rPr spc="459" dirty="0"/>
              <a:t> </a:t>
            </a:r>
            <a:r>
              <a:rPr dirty="0"/>
              <a:t>nas</a:t>
            </a:r>
            <a:r>
              <a:rPr spc="5" dirty="0"/>
              <a:t> </a:t>
            </a:r>
            <a:r>
              <a:rPr dirty="0"/>
              <a:t>proximidades da</a:t>
            </a:r>
            <a:r>
              <a:rPr spc="5" dirty="0"/>
              <a:t> </a:t>
            </a:r>
            <a:r>
              <a:rPr spc="-10" dirty="0"/>
              <a:t>pista </a:t>
            </a:r>
            <a:r>
              <a:rPr dirty="0"/>
              <a:t>principal.</a:t>
            </a:r>
            <a:r>
              <a:rPr spc="-10" dirty="0"/>
              <a:t> </a:t>
            </a:r>
            <a:r>
              <a:rPr dirty="0"/>
              <a:t>O aquecimento</a:t>
            </a:r>
            <a:r>
              <a:rPr spc="-5" dirty="0"/>
              <a:t> </a:t>
            </a:r>
            <a:r>
              <a:rPr dirty="0"/>
              <a:t>final</a:t>
            </a:r>
            <a:r>
              <a:rPr spc="-10" dirty="0"/>
              <a:t> </a:t>
            </a:r>
            <a:r>
              <a:rPr dirty="0"/>
              <a:t>para</a:t>
            </a:r>
            <a:r>
              <a:rPr spc="-5" dirty="0"/>
              <a:t> </a:t>
            </a:r>
            <a:r>
              <a:rPr dirty="0"/>
              <a:t>as</a:t>
            </a:r>
            <a:r>
              <a:rPr spc="-10" dirty="0"/>
              <a:t> </a:t>
            </a:r>
            <a:r>
              <a:rPr dirty="0"/>
              <a:t>provas</a:t>
            </a:r>
            <a:r>
              <a:rPr spc="-10" dirty="0"/>
              <a:t> </a:t>
            </a:r>
            <a:r>
              <a:rPr dirty="0"/>
              <a:t>de</a:t>
            </a:r>
            <a:r>
              <a:rPr spc="-5" dirty="0"/>
              <a:t> </a:t>
            </a:r>
            <a:r>
              <a:rPr dirty="0"/>
              <a:t>campo</a:t>
            </a:r>
            <a:r>
              <a:rPr spc="-5" dirty="0"/>
              <a:t> </a:t>
            </a:r>
            <a:r>
              <a:rPr dirty="0"/>
              <a:t>será</a:t>
            </a:r>
            <a:r>
              <a:rPr spc="-10" dirty="0"/>
              <a:t> </a:t>
            </a:r>
            <a:r>
              <a:rPr dirty="0"/>
              <a:t>realizado</a:t>
            </a:r>
            <a:r>
              <a:rPr spc="-5" dirty="0"/>
              <a:t> </a:t>
            </a:r>
            <a:r>
              <a:rPr dirty="0"/>
              <a:t>nos</a:t>
            </a:r>
            <a:r>
              <a:rPr spc="-10" dirty="0"/>
              <a:t> </a:t>
            </a:r>
            <a:r>
              <a:rPr dirty="0"/>
              <a:t>respectivos</a:t>
            </a:r>
            <a:r>
              <a:rPr spc="5" dirty="0"/>
              <a:t> </a:t>
            </a:r>
            <a:r>
              <a:rPr dirty="0"/>
              <a:t>setores</a:t>
            </a:r>
            <a:r>
              <a:rPr spc="-10" dirty="0"/>
              <a:t> </a:t>
            </a:r>
            <a:r>
              <a:rPr spc="-25" dirty="0"/>
              <a:t>de </a:t>
            </a:r>
            <a:r>
              <a:rPr spc="-10" dirty="0"/>
              <a:t>provas.</a:t>
            </a:r>
          </a:p>
          <a:p>
            <a:pPr>
              <a:lnSpc>
                <a:spcPct val="100000"/>
              </a:lnSpc>
              <a:spcBef>
                <a:spcPts val="1720"/>
              </a:spcBef>
              <a:buClr>
                <a:srgbClr val="FFFFFF"/>
              </a:buClr>
              <a:buFont typeface="Arial MT"/>
              <a:buChar char="•"/>
            </a:pPr>
            <a:endParaRPr spc="-10" dirty="0"/>
          </a:p>
          <a:p>
            <a:pPr marL="238760" marR="5080" indent="-226695" algn="just">
              <a:lnSpc>
                <a:spcPts val="2160"/>
              </a:lnSpc>
              <a:buFont typeface="Arial MT"/>
              <a:buChar char="•"/>
              <a:tabLst>
                <a:tab pos="240029" algn="l"/>
              </a:tabLst>
            </a:pPr>
            <a:r>
              <a:rPr dirty="0"/>
              <a:t>Conforme</a:t>
            </a:r>
            <a:r>
              <a:rPr spc="280" dirty="0"/>
              <a:t> </a:t>
            </a:r>
            <a:r>
              <a:rPr dirty="0"/>
              <a:t>regra</a:t>
            </a:r>
            <a:r>
              <a:rPr spc="285" dirty="0"/>
              <a:t> </a:t>
            </a:r>
            <a:r>
              <a:rPr dirty="0"/>
              <a:t>nº35</a:t>
            </a:r>
            <a:r>
              <a:rPr spc="275" dirty="0"/>
              <a:t> </a:t>
            </a:r>
            <a:r>
              <a:rPr dirty="0"/>
              <a:t>da</a:t>
            </a:r>
            <a:r>
              <a:rPr spc="260" dirty="0"/>
              <a:t> </a:t>
            </a:r>
            <a:r>
              <a:rPr dirty="0"/>
              <a:t>World</a:t>
            </a:r>
            <a:r>
              <a:rPr spc="290" dirty="0"/>
              <a:t> </a:t>
            </a:r>
            <a:r>
              <a:rPr dirty="0"/>
              <a:t>Para</a:t>
            </a:r>
            <a:r>
              <a:rPr spc="280" dirty="0"/>
              <a:t> </a:t>
            </a:r>
            <a:r>
              <a:rPr dirty="0"/>
              <a:t>Athletics,</a:t>
            </a:r>
            <a:r>
              <a:rPr spc="285" dirty="0"/>
              <a:t> </a:t>
            </a:r>
            <a:r>
              <a:rPr dirty="0"/>
              <a:t>os</a:t>
            </a:r>
            <a:r>
              <a:rPr spc="280" dirty="0"/>
              <a:t> </a:t>
            </a:r>
            <a:r>
              <a:rPr dirty="0"/>
              <a:t>atletas</a:t>
            </a:r>
            <a:r>
              <a:rPr spc="290" dirty="0"/>
              <a:t> </a:t>
            </a:r>
            <a:r>
              <a:rPr dirty="0"/>
              <a:t>das</a:t>
            </a:r>
            <a:r>
              <a:rPr spc="285" dirty="0"/>
              <a:t> </a:t>
            </a:r>
            <a:r>
              <a:rPr dirty="0"/>
              <a:t>classes</a:t>
            </a:r>
            <a:r>
              <a:rPr spc="285" dirty="0"/>
              <a:t> </a:t>
            </a:r>
            <a:r>
              <a:rPr spc="-10" dirty="0"/>
              <a:t>F32-</a:t>
            </a:r>
            <a:r>
              <a:rPr dirty="0"/>
              <a:t>34</a:t>
            </a:r>
            <a:r>
              <a:rPr spc="275" dirty="0"/>
              <a:t> </a:t>
            </a:r>
            <a:r>
              <a:rPr dirty="0"/>
              <a:t>e</a:t>
            </a:r>
            <a:r>
              <a:rPr spc="285" dirty="0"/>
              <a:t> </a:t>
            </a:r>
            <a:r>
              <a:rPr spc="-10" dirty="0"/>
              <a:t>F54-</a:t>
            </a:r>
            <a:r>
              <a:rPr dirty="0"/>
              <a:t>57</a:t>
            </a:r>
            <a:r>
              <a:rPr spc="285" dirty="0"/>
              <a:t> </a:t>
            </a:r>
            <a:r>
              <a:rPr dirty="0"/>
              <a:t>terão</a:t>
            </a:r>
            <a:r>
              <a:rPr spc="275" dirty="0"/>
              <a:t> </a:t>
            </a:r>
            <a:r>
              <a:rPr spc="-50" dirty="0"/>
              <a:t>4 	</a:t>
            </a:r>
            <a:r>
              <a:rPr dirty="0"/>
              <a:t>minutos</a:t>
            </a:r>
            <a:r>
              <a:rPr spc="-40" dirty="0"/>
              <a:t> </a:t>
            </a:r>
            <a:r>
              <a:rPr dirty="0"/>
              <a:t>para</a:t>
            </a:r>
            <a:r>
              <a:rPr spc="-35" dirty="0"/>
              <a:t> </a:t>
            </a:r>
            <a:r>
              <a:rPr spc="-20" dirty="0"/>
              <a:t>fixarem-</a:t>
            </a:r>
            <a:r>
              <a:rPr dirty="0"/>
              <a:t>se</a:t>
            </a:r>
            <a:r>
              <a:rPr spc="-35" dirty="0"/>
              <a:t> </a:t>
            </a:r>
            <a:r>
              <a:rPr dirty="0"/>
              <a:t>ao</a:t>
            </a:r>
            <a:r>
              <a:rPr spc="-40" dirty="0"/>
              <a:t> </a:t>
            </a:r>
            <a:r>
              <a:rPr dirty="0"/>
              <a:t>banco</a:t>
            </a:r>
            <a:r>
              <a:rPr spc="-35" dirty="0"/>
              <a:t> </a:t>
            </a:r>
            <a:r>
              <a:rPr dirty="0"/>
              <a:t>e</a:t>
            </a:r>
            <a:r>
              <a:rPr spc="-35" dirty="0"/>
              <a:t> </a:t>
            </a:r>
            <a:r>
              <a:rPr spc="-10" dirty="0"/>
              <a:t>realizarem</a:t>
            </a:r>
            <a:r>
              <a:rPr spc="-45" dirty="0"/>
              <a:t> </a:t>
            </a:r>
            <a:r>
              <a:rPr dirty="0"/>
              <a:t>o</a:t>
            </a:r>
            <a:r>
              <a:rPr spc="-35" dirty="0"/>
              <a:t> </a:t>
            </a:r>
            <a:r>
              <a:rPr dirty="0"/>
              <a:t>aquecimento</a:t>
            </a:r>
            <a:r>
              <a:rPr spc="-35" dirty="0"/>
              <a:t> </a:t>
            </a:r>
            <a:r>
              <a:rPr dirty="0"/>
              <a:t>específico</a:t>
            </a:r>
            <a:r>
              <a:rPr spc="-35" dirty="0"/>
              <a:t> </a:t>
            </a:r>
            <a:r>
              <a:rPr dirty="0"/>
              <a:t>antes</a:t>
            </a:r>
            <a:r>
              <a:rPr spc="-35" dirty="0"/>
              <a:t> </a:t>
            </a:r>
            <a:r>
              <a:rPr dirty="0"/>
              <a:t>do</a:t>
            </a:r>
            <a:r>
              <a:rPr spc="-35" dirty="0"/>
              <a:t> </a:t>
            </a:r>
            <a:r>
              <a:rPr dirty="0"/>
              <a:t>início</a:t>
            </a:r>
            <a:r>
              <a:rPr spc="-35" dirty="0"/>
              <a:t> </a:t>
            </a:r>
            <a:r>
              <a:rPr dirty="0"/>
              <a:t>da</a:t>
            </a:r>
            <a:r>
              <a:rPr spc="-35" dirty="0"/>
              <a:t> </a:t>
            </a:r>
            <a:r>
              <a:rPr spc="-10" dirty="0"/>
              <a:t>prova. 	</a:t>
            </a:r>
            <a:r>
              <a:rPr dirty="0"/>
              <a:t>Enquanto</a:t>
            </a:r>
            <a:r>
              <a:rPr spc="-60" dirty="0"/>
              <a:t> </a:t>
            </a:r>
            <a:r>
              <a:rPr dirty="0"/>
              <a:t>os</a:t>
            </a:r>
            <a:r>
              <a:rPr spc="-45" dirty="0"/>
              <a:t> </a:t>
            </a:r>
            <a:r>
              <a:rPr dirty="0"/>
              <a:t>atletas das</a:t>
            </a:r>
            <a:r>
              <a:rPr spc="-50" dirty="0"/>
              <a:t> </a:t>
            </a:r>
            <a:r>
              <a:rPr dirty="0"/>
              <a:t>classes F31</a:t>
            </a:r>
            <a:r>
              <a:rPr spc="-45" dirty="0"/>
              <a:t> </a:t>
            </a:r>
            <a:r>
              <a:rPr dirty="0"/>
              <a:t>e</a:t>
            </a:r>
            <a:r>
              <a:rPr spc="-35" dirty="0"/>
              <a:t> </a:t>
            </a:r>
            <a:r>
              <a:rPr dirty="0"/>
              <a:t>F51-</a:t>
            </a:r>
            <a:r>
              <a:rPr spc="-55" dirty="0"/>
              <a:t> </a:t>
            </a:r>
            <a:r>
              <a:rPr dirty="0"/>
              <a:t>53</a:t>
            </a:r>
            <a:r>
              <a:rPr spc="-40" dirty="0"/>
              <a:t> </a:t>
            </a:r>
            <a:r>
              <a:rPr spc="-10" dirty="0"/>
              <a:t>terão</a:t>
            </a:r>
            <a:r>
              <a:rPr spc="-40" dirty="0"/>
              <a:t> </a:t>
            </a:r>
            <a:r>
              <a:rPr dirty="0"/>
              <a:t>5</a:t>
            </a:r>
            <a:r>
              <a:rPr spc="-40" dirty="0"/>
              <a:t> </a:t>
            </a:r>
            <a:r>
              <a:rPr spc="-10" dirty="0"/>
              <a:t>minutos.</a:t>
            </a:r>
          </a:p>
          <a:p>
            <a:pPr>
              <a:lnSpc>
                <a:spcPct val="100000"/>
              </a:lnSpc>
              <a:spcBef>
                <a:spcPts val="1714"/>
              </a:spcBef>
            </a:pPr>
            <a:endParaRPr spc="-10" dirty="0"/>
          </a:p>
          <a:p>
            <a:pPr marL="13970" marR="5080" indent="-635">
              <a:lnSpc>
                <a:spcPts val="2160"/>
              </a:lnSpc>
              <a:tabLst>
                <a:tab pos="1439545" algn="l"/>
                <a:tab pos="1979295" algn="l"/>
                <a:tab pos="2957830" algn="l"/>
                <a:tab pos="3495675" algn="l"/>
                <a:tab pos="4126229" algn="l"/>
                <a:tab pos="4391660" algn="l"/>
                <a:tab pos="5655310" algn="l"/>
                <a:tab pos="6063615" algn="l"/>
                <a:tab pos="6834505" algn="l"/>
                <a:tab pos="7418705" algn="l"/>
                <a:tab pos="8703310" algn="l"/>
                <a:tab pos="9037320" algn="l"/>
                <a:tab pos="9314815" algn="l"/>
                <a:tab pos="10048875" algn="l"/>
              </a:tabLst>
            </a:pPr>
            <a:r>
              <a:rPr spc="-10" dirty="0"/>
              <a:t>Comentário:</a:t>
            </a:r>
            <a:r>
              <a:rPr dirty="0"/>
              <a:t>	</a:t>
            </a:r>
            <a:r>
              <a:rPr spc="-20" dirty="0"/>
              <a:t>Isso</a:t>
            </a:r>
            <a:r>
              <a:rPr dirty="0"/>
              <a:t>	</a:t>
            </a:r>
            <a:r>
              <a:rPr spc="-10" dirty="0"/>
              <a:t>significa</a:t>
            </a:r>
            <a:r>
              <a:rPr dirty="0"/>
              <a:t>	</a:t>
            </a:r>
            <a:r>
              <a:rPr spc="-25" dirty="0"/>
              <a:t>que</a:t>
            </a:r>
            <a:r>
              <a:rPr dirty="0"/>
              <a:t>	</a:t>
            </a:r>
            <a:r>
              <a:rPr spc="-20" dirty="0"/>
              <a:t>após</a:t>
            </a:r>
            <a:r>
              <a:rPr dirty="0"/>
              <a:t>	</a:t>
            </a:r>
            <a:r>
              <a:rPr spc="-50" dirty="0"/>
              <a:t>a</a:t>
            </a:r>
            <a:r>
              <a:rPr dirty="0"/>
              <a:t>	</a:t>
            </a:r>
            <a:r>
              <a:rPr spc="-10" dirty="0"/>
              <a:t>montagem</a:t>
            </a:r>
            <a:r>
              <a:rPr dirty="0"/>
              <a:t>	</a:t>
            </a:r>
            <a:r>
              <a:rPr spc="-25" dirty="0"/>
              <a:t>do</a:t>
            </a:r>
            <a:r>
              <a:rPr dirty="0"/>
              <a:t>	</a:t>
            </a:r>
            <a:r>
              <a:rPr spc="-10" dirty="0"/>
              <a:t>banco</a:t>
            </a:r>
            <a:r>
              <a:rPr dirty="0"/>
              <a:t>	</a:t>
            </a:r>
            <a:r>
              <a:rPr spc="-20" dirty="0"/>
              <a:t>pela</a:t>
            </a:r>
            <a:r>
              <a:rPr dirty="0"/>
              <a:t>	</a:t>
            </a:r>
            <a:r>
              <a:rPr spc="-10" dirty="0"/>
              <a:t>arbitragem</a:t>
            </a:r>
            <a:r>
              <a:rPr dirty="0"/>
              <a:t>	</a:t>
            </a:r>
            <a:r>
              <a:rPr spc="-25" dirty="0"/>
              <a:t>e,</a:t>
            </a:r>
            <a:r>
              <a:rPr dirty="0"/>
              <a:t>	</a:t>
            </a:r>
            <a:r>
              <a:rPr spc="-50" dirty="0"/>
              <a:t>o</a:t>
            </a:r>
            <a:r>
              <a:rPr dirty="0"/>
              <a:t>	</a:t>
            </a:r>
            <a:r>
              <a:rPr spc="-10" dirty="0"/>
              <a:t>atleta</a:t>
            </a:r>
            <a:r>
              <a:rPr dirty="0"/>
              <a:t>	</a:t>
            </a:r>
            <a:r>
              <a:rPr spc="-30" dirty="0"/>
              <a:t>for </a:t>
            </a:r>
            <a:r>
              <a:rPr spc="-10" dirty="0"/>
              <a:t>acomodado,</a:t>
            </a:r>
            <a:r>
              <a:rPr spc="-5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10" dirty="0"/>
              <a:t>contagem</a:t>
            </a:r>
            <a:r>
              <a:rPr spc="-45" dirty="0"/>
              <a:t> </a:t>
            </a:r>
            <a:r>
              <a:rPr dirty="0"/>
              <a:t>será</a:t>
            </a:r>
            <a:r>
              <a:rPr spc="-20" dirty="0"/>
              <a:t> </a:t>
            </a:r>
            <a:r>
              <a:rPr spc="-10" dirty="0"/>
              <a:t>iniciada.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725</Words>
  <Application>Microsoft Office PowerPoint</Application>
  <PresentationFormat>Widescreen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Arial MT</vt:lpstr>
      <vt:lpstr>Calibri</vt:lpstr>
      <vt:lpstr>inherit</vt:lpstr>
      <vt:lpstr>Times New Roman</vt:lpstr>
      <vt:lpstr>Office Theme</vt:lpstr>
      <vt:lpstr>RIO DE JANEIRO/RJ</vt:lpstr>
      <vt:lpstr>APRESENTAÇÃO</vt:lpstr>
      <vt:lpstr>OFICIAIS DA COMPETIÇÃO</vt:lpstr>
      <vt:lpstr>ATESTADOS</vt:lpstr>
      <vt:lpstr>SERVIÇO MÉDICO</vt:lpstr>
      <vt:lpstr>HORÁRIO LIMITE DE ENTRADA NA CÂMARA DE CHAMADA</vt:lpstr>
      <vt:lpstr>NÚMEROS DE COMPETIÇÃO</vt:lpstr>
      <vt:lpstr>IMPLEMENTOS e EQUIPAMENTOS</vt:lpstr>
      <vt:lpstr>AQUECIMENTO</vt:lpstr>
      <vt:lpstr>ENTREGA DE MEDALHAS</vt:lpstr>
      <vt:lpstr>RESULTADOS E DEMAIS DOCUMENTOS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Tathiane Verissimo Pimentel</dc:creator>
  <cp:lastModifiedBy>Tathiane Verissimo Pimentel</cp:lastModifiedBy>
  <cp:revision>7</cp:revision>
  <dcterms:created xsi:type="dcterms:W3CDTF">2026-04-22T15:21:05Z</dcterms:created>
  <dcterms:modified xsi:type="dcterms:W3CDTF">2026-07-31T14:19:19Z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2026-04-22T00:00:00Z</vt:filetime>
  </property>
  <property fmtid="{D5CDD505-2E9C-101B-9397-08002B2CF9AE}" pid="3" name="Creator">
    <vt:lpwstr>PDFium</vt:lpwstr>
  </property>
  <property fmtid="{D5CDD505-2E9C-101B-9397-08002B2CF9AE}" pid="4" name="Producer">
    <vt:lpwstr>PDFium</vt:lpwstr>
  </property>
  <property fmtid="{D5CDD505-2E9C-101B-9397-08002B2CF9AE}" pid="5" name="LastSaved">
    <vt:filetime>2026-04-22T00:00:00Z</vt:filetime>
  </property>
</Properties>
</file>