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PALMAS -TO 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Palmas/TO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994060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19/06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20/06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0600" y="4572000"/>
            <a:ext cx="8969375" cy="1148391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LOCAL:</a:t>
            </a:r>
            <a:r>
              <a:rPr sz="2000" spc="-9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Universidade Federal de Tocantins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ENDEREÇO:</a:t>
            </a:r>
            <a:r>
              <a:rPr sz="2000" spc="-7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Avenida NS-15, Quadra 109 Norte, s/nº - Plano Diretor Norte, Palmas - TO, CEP 77001-090</a:t>
            </a:r>
            <a:endParaRPr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6383655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Alan Lins de Oliveira</a:t>
            </a: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João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Borges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2336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cada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358755" cy="2044032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prova.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716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PALMAS -TO 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3</cp:revision>
  <dcterms:created xsi:type="dcterms:W3CDTF">2026-04-22T15:21:05Z</dcterms:created>
  <dcterms:modified xsi:type="dcterms:W3CDTF">2026-06-19T12:27:18Z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