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969D8E6-8BE3-4CE5-BD9E-FC77D4EEA653}" v="3" dt="2026-06-10T15:04:00.021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798" y="96"/>
      </p:cViewPr>
      <p:guideLst>
        <p:guide orient="horz" pos="288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6/10/2026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6/10/2026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00500" y="2222500"/>
            <a:ext cx="8191498" cy="21843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6/10/2026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16939" y="373602"/>
            <a:ext cx="9905365" cy="11830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916939" y="1597806"/>
            <a:ext cx="10358755" cy="33077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6/10/2026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mailto:atletismo@cpb.org.br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99614" y="5610515"/>
            <a:ext cx="2838985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pt-BR" sz="2400" spc="-55" dirty="0">
                <a:solidFill>
                  <a:srgbClr val="FFFFFF"/>
                </a:solidFill>
              </a:rPr>
              <a:t>MACAPÁ/AP</a:t>
            </a:r>
            <a:endParaRPr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45" dirty="0"/>
              <a:t>APRESENTAÇÃO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8" y="1967616"/>
            <a:ext cx="9925685" cy="612347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dirty="0">
                <a:latin typeface="Calibri"/>
                <a:cs typeface="Calibri"/>
              </a:rPr>
              <a:t>Neste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documento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serão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apresentadas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informações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técnicas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Meeting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Paralímpico </a:t>
            </a:r>
            <a:r>
              <a:rPr sz="2000" dirty="0">
                <a:latin typeface="Calibri"/>
                <a:cs typeface="Calibri"/>
              </a:rPr>
              <a:t>Loterias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CAIXA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–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lang="pt-BR" sz="2000" spc="-30" dirty="0">
                <a:latin typeface="Calibri"/>
                <a:cs typeface="Calibri"/>
              </a:rPr>
              <a:t>Macapá/AP</a:t>
            </a:r>
            <a:r>
              <a:rPr sz="2000" spc="-10" dirty="0"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3357193"/>
              </p:ext>
            </p:extLst>
          </p:nvPr>
        </p:nvGraphicFramePr>
        <p:xfrm>
          <a:off x="2881470" y="3056398"/>
          <a:ext cx="6416674" cy="11791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528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27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843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66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0708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CLASSIFICAÇÃO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57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40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COMPETIÇÃO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5748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 marL="574675" marR="195580" indent="-370840">
                        <a:lnSpc>
                          <a:spcPct val="100000"/>
                        </a:lnSpc>
                        <a:spcBef>
                          <a:spcPts val="140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ABERTURA</a:t>
                      </a:r>
                      <a:r>
                        <a:rPr sz="1400" b="1" spc="-6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</a:t>
                      </a:r>
                      <a:r>
                        <a:rPr sz="1400" b="1" spc="-4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CÂMARA </a:t>
                      </a: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DE</a:t>
                      </a:r>
                      <a:r>
                        <a:rPr sz="1400" b="1" spc="-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CHAMADA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78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tc>
                  <a:txBody>
                    <a:bodyPr/>
                    <a:lstStyle/>
                    <a:p>
                      <a:pPr marL="144780" marR="137160" indent="136525">
                        <a:lnSpc>
                          <a:spcPct val="100000"/>
                        </a:lnSpc>
                        <a:spcBef>
                          <a:spcPts val="1405"/>
                        </a:spcBef>
                      </a:pPr>
                      <a:r>
                        <a:rPr sz="14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ÍNICIO</a:t>
                      </a:r>
                      <a:r>
                        <a:rPr sz="1400" b="1" spc="-6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14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DA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COMPETIÇÃO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17843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C04F1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1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lang="pt-BR" sz="1400" spc="-10" dirty="0">
                          <a:latin typeface="Calibri"/>
                          <a:cs typeface="Calibri"/>
                        </a:rPr>
                        <a:t>12/06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lang="pt-BR" sz="1400" spc="-10" dirty="0">
                          <a:latin typeface="Calibri"/>
                          <a:cs typeface="Calibri"/>
                        </a:rPr>
                        <a:t>13/06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07:00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35"/>
                        </a:spcBef>
                      </a:pPr>
                      <a:r>
                        <a:rPr sz="1400" spc="-10" dirty="0">
                          <a:latin typeface="Calibri"/>
                          <a:cs typeface="Calibri"/>
                        </a:rPr>
                        <a:t>08:00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67945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CCD2D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991209" y="4424108"/>
            <a:ext cx="10057791" cy="1571584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855"/>
              </a:spcBef>
            </a:pPr>
            <a:endParaRPr lang="pt-BR" sz="20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2000" dirty="0">
                <a:latin typeface="Calibri"/>
                <a:cs typeface="Calibri"/>
              </a:rPr>
              <a:t>LOCAL:</a:t>
            </a:r>
            <a:r>
              <a:rPr sz="2000" spc="-90" dirty="0">
                <a:latin typeface="Calibri"/>
                <a:cs typeface="Calibri"/>
              </a:rPr>
              <a:t> </a:t>
            </a:r>
            <a:r>
              <a:rPr lang="pt-BR" sz="2000" spc="-20" dirty="0">
                <a:latin typeface="Calibri"/>
                <a:cs typeface="Calibri"/>
              </a:rPr>
              <a:t>UNIFAP</a:t>
            </a:r>
          </a:p>
          <a:p>
            <a:pPr marL="12700">
              <a:lnSpc>
                <a:spcPct val="100000"/>
              </a:lnSpc>
              <a:spcBef>
                <a:spcPts val="855"/>
              </a:spcBef>
            </a:pPr>
            <a:r>
              <a:rPr sz="2000" dirty="0">
                <a:latin typeface="Calibri"/>
                <a:cs typeface="Calibri"/>
              </a:rPr>
              <a:t>ENDEREÇO: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lang="pt-BR" sz="2000" dirty="0">
                <a:latin typeface="+mj-lt"/>
              </a:rPr>
              <a:t> Rodovia Juscelino Kubitschek, KM 02, S/N, Bairro: Jardim Marco Zero Macapá - AP, CEP: 68903-419</a:t>
            </a:r>
            <a:endParaRPr sz="2000" dirty="0">
              <a:latin typeface="+mj-lt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OFICIAIS</a:t>
            </a:r>
            <a:r>
              <a:rPr spc="-125" dirty="0"/>
              <a:t> </a:t>
            </a:r>
            <a:r>
              <a:rPr dirty="0"/>
              <a:t>DA</a:t>
            </a:r>
            <a:r>
              <a:rPr spc="-90" dirty="0"/>
              <a:t> </a:t>
            </a:r>
            <a:r>
              <a:rPr spc="-10" dirty="0"/>
              <a:t>COMPETIÇÃO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676463"/>
            <a:ext cx="8912861" cy="149771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1513205">
              <a:lnSpc>
                <a:spcPct val="263000"/>
              </a:lnSpc>
              <a:spcBef>
                <a:spcPts val="10"/>
              </a:spcBef>
            </a:pPr>
            <a:r>
              <a:rPr sz="2000" spc="-10" dirty="0" err="1">
                <a:latin typeface="Calibri"/>
                <a:cs typeface="Calibri"/>
              </a:rPr>
              <a:t>Arbitragem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Geral: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lang="pt-BR" sz="2000" dirty="0">
                <a:latin typeface="Calibri"/>
                <a:cs typeface="Calibri"/>
              </a:rPr>
              <a:t>Gilmar do Nascimento Rolim</a:t>
            </a:r>
            <a:endParaRPr lang="pt-BR" sz="2000" spc="-10" dirty="0">
              <a:latin typeface="Calibri"/>
              <a:cs typeface="Calibri"/>
            </a:endParaRPr>
          </a:p>
          <a:p>
            <a:pPr marL="12700" marR="1513205">
              <a:lnSpc>
                <a:spcPct val="263000"/>
              </a:lnSpc>
              <a:spcBef>
                <a:spcPts val="10"/>
              </a:spcBef>
            </a:pPr>
            <a:r>
              <a:rPr sz="2000" dirty="0" err="1">
                <a:latin typeface="Calibri"/>
                <a:cs typeface="Calibri"/>
              </a:rPr>
              <a:t>Chefe</a:t>
            </a:r>
            <a:r>
              <a:rPr sz="2000" spc="-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 err="1">
                <a:latin typeface="Calibri"/>
                <a:cs typeface="Calibri"/>
              </a:rPr>
              <a:t>Classificação</a:t>
            </a:r>
            <a:r>
              <a:rPr sz="2000" dirty="0">
                <a:latin typeface="Calibri"/>
                <a:cs typeface="Calibri"/>
              </a:rPr>
              <a:t>:</a:t>
            </a:r>
            <a:r>
              <a:rPr lang="pt-BR" sz="2000" dirty="0">
                <a:latin typeface="Calibri"/>
                <a:cs typeface="Calibri"/>
              </a:rPr>
              <a:t> João Borges </a:t>
            </a:r>
            <a:endParaRPr sz="2000" dirty="0">
              <a:latin typeface="Calibri"/>
              <a:cs typeface="Calibri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A55A317-3E89-897A-4649-A9A3C6F96A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60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7432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004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657600" algn="l" rtl="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t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altLang="pt-BR" sz="900" b="0" i="0" u="none" strike="noStrike" cap="none" normalizeH="0" baseline="0">
                <a:ln>
                  <a:noFill/>
                </a:ln>
                <a:solidFill>
                  <a:srgbClr val="424242"/>
                </a:solidFill>
                <a:effectLst/>
                <a:latin typeface="inherit"/>
                <a:cs typeface="Segoe UI" panose="020B0502040204020203" pitchFamily="34" charset="0"/>
              </a:rPr>
              <a:t>Claudia Schneck</a:t>
            </a:r>
            <a:endParaRPr kumimoji="0" lang="pt-BR" altLang="pt-BR" sz="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pt-BR" altLang="pt-BR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pt-BR" altLang="pt-BR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80" dirty="0"/>
              <a:t>ATESTADOS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685" y="1676463"/>
            <a:ext cx="10203815" cy="1408430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cancelamentos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3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realizados</a:t>
            </a:r>
            <a:r>
              <a:rPr sz="2000" spc="3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por</a:t>
            </a:r>
            <a:r>
              <a:rPr sz="2000" spc="3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e-</a:t>
            </a:r>
            <a:r>
              <a:rPr sz="2000" dirty="0">
                <a:latin typeface="Calibri"/>
                <a:cs typeface="Calibri"/>
              </a:rPr>
              <a:t>mail,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mediante</a:t>
            </a:r>
            <a:r>
              <a:rPr sz="2000" spc="3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comprovação</a:t>
            </a:r>
            <a:r>
              <a:rPr sz="2000" spc="3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médica</a:t>
            </a:r>
            <a:r>
              <a:rPr sz="2000" spc="3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(envio</a:t>
            </a:r>
            <a:r>
              <a:rPr sz="2000" spc="325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do </a:t>
            </a:r>
            <a:r>
              <a:rPr sz="2000" spc="-10" dirty="0">
                <a:latin typeface="Calibri"/>
                <a:cs typeface="Calibri"/>
              </a:rPr>
              <a:t>atestado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anexo)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início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competição,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para: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50"/>
              </a:spcBef>
            </a:pPr>
            <a:endParaRPr sz="2000">
              <a:latin typeface="Calibri"/>
              <a:cs typeface="Calibri"/>
            </a:endParaRPr>
          </a:p>
          <a:p>
            <a:pPr marL="196850" indent="-183515">
              <a:lnSpc>
                <a:spcPct val="100000"/>
              </a:lnSpc>
              <a:buClr>
                <a:srgbClr val="000000"/>
              </a:buClr>
              <a:buChar char="•"/>
              <a:tabLst>
                <a:tab pos="196850" algn="l"/>
              </a:tabLst>
            </a:pPr>
            <a:r>
              <a:rPr sz="20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  <a:hlinkClick r:id="rId2"/>
              </a:rPr>
              <a:t>atletismo@cpb.org.br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647922"/>
            <a:ext cx="370332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SERVIÇO</a:t>
            </a:r>
            <a:r>
              <a:rPr spc="-155" dirty="0"/>
              <a:t> </a:t>
            </a:r>
            <a:r>
              <a:rPr spc="-10" dirty="0"/>
              <a:t>MÉDICO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467271"/>
            <a:ext cx="761301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spc="-10" dirty="0">
                <a:latin typeface="Calibri"/>
                <a:cs typeface="Calibri"/>
              </a:rPr>
              <a:t>Haverá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serviço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médico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disponível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ambulância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casos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remoção.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6939" y="2771204"/>
            <a:ext cx="10354945" cy="302958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4000" b="1" dirty="0">
                <a:latin typeface="Calibri"/>
                <a:cs typeface="Calibri"/>
              </a:rPr>
              <a:t>CÂMARA</a:t>
            </a:r>
            <a:r>
              <a:rPr sz="4000" b="1" spc="-100" dirty="0">
                <a:latin typeface="Calibri"/>
                <a:cs typeface="Calibri"/>
              </a:rPr>
              <a:t> </a:t>
            </a:r>
            <a:r>
              <a:rPr sz="4000" b="1" dirty="0">
                <a:latin typeface="Calibri"/>
                <a:cs typeface="Calibri"/>
              </a:rPr>
              <a:t>DE</a:t>
            </a:r>
            <a:r>
              <a:rPr sz="4000" b="1" spc="-95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CHAMADA</a:t>
            </a:r>
            <a:endParaRPr sz="4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1660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Será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aberta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às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7h00.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75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239395" marR="5080" indent="-227329">
              <a:lnSpc>
                <a:spcPts val="2160"/>
              </a:lnSpc>
              <a:buChar char="•"/>
              <a:tabLst>
                <a:tab pos="239395" algn="l"/>
                <a:tab pos="240665" algn="l"/>
              </a:tabLst>
            </a:pPr>
            <a:r>
              <a:rPr sz="2000" dirty="0">
                <a:latin typeface="Arial MT"/>
                <a:cs typeface="Arial MT"/>
              </a:rPr>
              <a:t>	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deverá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apresentar-</a:t>
            </a:r>
            <a:r>
              <a:rPr sz="2000" dirty="0">
                <a:latin typeface="Calibri"/>
                <a:cs typeface="Calibri"/>
              </a:rPr>
              <a:t>se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câmara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assim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que</a:t>
            </a:r>
            <a:r>
              <a:rPr sz="2000" spc="1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</a:t>
            </a:r>
            <a:r>
              <a:rPr sz="2000" spc="1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anunciado</a:t>
            </a:r>
            <a:r>
              <a:rPr sz="2000" spc="1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pela</a:t>
            </a:r>
            <a:r>
              <a:rPr sz="2000" spc="1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arbitragem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cada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prova.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3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Caso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não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compareça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período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determinado,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estará impossibilitado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competir.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/>
          <a:p>
            <a:pPr marL="12700" marR="5080">
              <a:lnSpc>
                <a:spcPts val="4320"/>
              </a:lnSpc>
              <a:spcBef>
                <a:spcPts val="640"/>
              </a:spcBef>
            </a:pPr>
            <a:r>
              <a:rPr dirty="0"/>
              <a:t>HORÁRIO</a:t>
            </a:r>
            <a:r>
              <a:rPr spc="-100" dirty="0"/>
              <a:t> </a:t>
            </a:r>
            <a:r>
              <a:rPr dirty="0"/>
              <a:t>LIMITE</a:t>
            </a:r>
            <a:r>
              <a:rPr spc="-114" dirty="0"/>
              <a:t> </a:t>
            </a:r>
            <a:r>
              <a:rPr dirty="0"/>
              <a:t>DE</a:t>
            </a:r>
            <a:r>
              <a:rPr spc="-114" dirty="0"/>
              <a:t> </a:t>
            </a:r>
            <a:r>
              <a:rPr spc="-10" dirty="0"/>
              <a:t>ENTRADA</a:t>
            </a:r>
            <a:r>
              <a:rPr spc="-75" dirty="0"/>
              <a:t> </a:t>
            </a:r>
            <a:r>
              <a:rPr dirty="0"/>
              <a:t>NA</a:t>
            </a:r>
            <a:r>
              <a:rPr spc="-105" dirty="0"/>
              <a:t> </a:t>
            </a:r>
            <a:r>
              <a:rPr dirty="0"/>
              <a:t>CÂMARA</a:t>
            </a:r>
            <a:r>
              <a:rPr spc="-85" dirty="0"/>
              <a:t> </a:t>
            </a:r>
            <a:r>
              <a:rPr spc="-25" dirty="0"/>
              <a:t>DE </a:t>
            </a:r>
            <a:r>
              <a:rPr spc="-10" dirty="0"/>
              <a:t>CHAMADA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5464" y="1809364"/>
            <a:ext cx="10357485" cy="3546484"/>
          </a:xfrm>
          <a:prstGeom prst="rect">
            <a:avLst/>
          </a:prstGeom>
        </p:spPr>
        <p:txBody>
          <a:bodyPr vert="horz" wrap="square" lIns="0" tIns="108585" rIns="0" bIns="0" rtlCol="0">
            <a:spAutoFit/>
          </a:bodyPr>
          <a:lstStyle/>
          <a:p>
            <a:pPr marL="242570" indent="-228600">
              <a:lnSpc>
                <a:spcPct val="100000"/>
              </a:lnSpc>
              <a:spcBef>
                <a:spcPts val="855"/>
              </a:spcBef>
              <a:buFont typeface="Arial MT"/>
              <a:buChar char="•"/>
              <a:tabLst>
                <a:tab pos="242570" algn="l"/>
              </a:tabLst>
            </a:pPr>
            <a:r>
              <a:rPr sz="2000" b="1" dirty="0">
                <a:latin typeface="Calibri"/>
                <a:cs typeface="Calibri"/>
              </a:rPr>
              <a:t>Provas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de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Pista:</a:t>
            </a:r>
            <a:endParaRPr sz="2000" dirty="0">
              <a:latin typeface="Calibri"/>
              <a:cs typeface="Calibri"/>
            </a:endParaRPr>
          </a:p>
          <a:p>
            <a:pPr marL="13970">
              <a:lnSpc>
                <a:spcPct val="100000"/>
              </a:lnSpc>
              <a:spcBef>
                <a:spcPts val="755"/>
              </a:spcBef>
            </a:pPr>
            <a:r>
              <a:rPr sz="2000" dirty="0">
                <a:latin typeface="Calibri"/>
                <a:cs typeface="Calibri"/>
              </a:rPr>
              <a:t>-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10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480"/>
              </a:spcBef>
            </a:pPr>
            <a:endParaRPr sz="2000" dirty="0">
              <a:latin typeface="Calibri"/>
              <a:cs typeface="Calibri"/>
            </a:endParaRPr>
          </a:p>
          <a:p>
            <a:pPr marL="242570" indent="-228600">
              <a:lnSpc>
                <a:spcPct val="100000"/>
              </a:lnSpc>
              <a:spcBef>
                <a:spcPts val="5"/>
              </a:spcBef>
              <a:buFont typeface="Arial MT"/>
              <a:buChar char="•"/>
              <a:tabLst>
                <a:tab pos="242570" algn="l"/>
              </a:tabLst>
            </a:pPr>
            <a:r>
              <a:rPr sz="2000" b="1" dirty="0">
                <a:latin typeface="Calibri"/>
                <a:cs typeface="Calibri"/>
              </a:rPr>
              <a:t>Provas</a:t>
            </a:r>
            <a:r>
              <a:rPr sz="2000" b="1" spc="-6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de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Campo:</a:t>
            </a:r>
            <a:endParaRPr sz="2000" dirty="0">
              <a:latin typeface="Calibri"/>
              <a:cs typeface="Calibri"/>
            </a:endParaRPr>
          </a:p>
          <a:p>
            <a:pPr marL="242570" indent="-228600">
              <a:lnSpc>
                <a:spcPct val="100000"/>
              </a:lnSpc>
              <a:spcBef>
                <a:spcPts val="755"/>
              </a:spcBef>
              <a:buChar char="-"/>
              <a:tabLst>
                <a:tab pos="242570" algn="l"/>
              </a:tabLst>
            </a:pPr>
            <a:r>
              <a:rPr sz="2000" dirty="0">
                <a:latin typeface="Calibri"/>
                <a:cs typeface="Calibri"/>
              </a:rPr>
              <a:t>Andantes: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20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 marL="148590" indent="-134620">
              <a:lnSpc>
                <a:spcPct val="100000"/>
              </a:lnSpc>
              <a:spcBef>
                <a:spcPts val="765"/>
              </a:spcBef>
              <a:buChar char="-"/>
              <a:tabLst>
                <a:tab pos="148590" algn="l"/>
              </a:tabLst>
            </a:pPr>
            <a:r>
              <a:rPr lang="pt-BR" sz="2000" spc="-10" dirty="0">
                <a:latin typeface="Calibri"/>
                <a:cs typeface="Calibri"/>
              </a:rPr>
              <a:t> </a:t>
            </a:r>
            <a:r>
              <a:rPr sz="2000" spc="-10" dirty="0" err="1">
                <a:latin typeface="Calibri"/>
                <a:cs typeface="Calibri"/>
              </a:rPr>
              <a:t>Cadeirantes</a:t>
            </a:r>
            <a:r>
              <a:rPr sz="2000" spc="-10" dirty="0">
                <a:latin typeface="Calibri"/>
                <a:cs typeface="Calibri"/>
              </a:rPr>
              <a:t>: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15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minutos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antes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previsto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programa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horário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oficial</a:t>
            </a:r>
            <a:endParaRPr sz="20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745"/>
              </a:spcBef>
            </a:pPr>
            <a:endParaRPr sz="2000" dirty="0">
              <a:latin typeface="Calibri"/>
              <a:cs typeface="Calibri"/>
            </a:endParaRPr>
          </a:p>
          <a:p>
            <a:pPr marL="12700" marR="5080" indent="1270">
              <a:lnSpc>
                <a:spcPts val="2160"/>
              </a:lnSpc>
            </a:pPr>
            <a:r>
              <a:rPr sz="2000" spc="-10" dirty="0">
                <a:latin typeface="Calibri"/>
                <a:cs typeface="Calibri"/>
              </a:rPr>
              <a:t>*Todos</a:t>
            </a:r>
            <a:r>
              <a:rPr sz="2000" dirty="0">
                <a:latin typeface="Calibri"/>
                <a:cs typeface="Calibri"/>
              </a:rPr>
              <a:t> os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atletas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deverão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apresentar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credencial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 câmara</a:t>
            </a:r>
            <a:r>
              <a:rPr sz="2000" spc="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chamada.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 credenciais</a:t>
            </a:r>
            <a:r>
              <a:rPr sz="2000" spc="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guias </a:t>
            </a:r>
            <a:r>
              <a:rPr sz="2000" dirty="0">
                <a:latin typeface="Calibri"/>
                <a:cs typeface="Calibri"/>
              </a:rPr>
              <a:t>e/ou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assistentes deverão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deixadas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retirada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-6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coletes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obrigatórios.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16939" y="533505"/>
            <a:ext cx="5911850" cy="635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/>
              <a:t>NÚMEROS</a:t>
            </a:r>
            <a:r>
              <a:rPr spc="-105" dirty="0"/>
              <a:t> </a:t>
            </a:r>
            <a:r>
              <a:rPr dirty="0"/>
              <a:t>DE</a:t>
            </a:r>
            <a:r>
              <a:rPr spc="-120" dirty="0"/>
              <a:t> </a:t>
            </a:r>
            <a:r>
              <a:rPr spc="-10" dirty="0"/>
              <a:t>COMPETIÇÃO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346210"/>
            <a:ext cx="10356215" cy="4023360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40665" marR="5715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  <a:tab pos="660400" algn="l"/>
                <a:tab pos="1504315" algn="l"/>
                <a:tab pos="3264535" algn="l"/>
                <a:tab pos="3810000" algn="l"/>
                <a:tab pos="6413500" algn="l"/>
                <a:tab pos="6794500" algn="l"/>
              </a:tabLst>
            </a:pPr>
            <a:r>
              <a:rPr sz="2000" spc="-25" dirty="0">
                <a:latin typeface="Calibri"/>
                <a:cs typeface="Calibri"/>
              </a:rPr>
              <a:t>Os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10" dirty="0">
                <a:latin typeface="Calibri"/>
                <a:cs typeface="Calibri"/>
              </a:rPr>
              <a:t>atletas</a:t>
            </a:r>
            <a:r>
              <a:rPr sz="2000" dirty="0">
                <a:latin typeface="Calibri"/>
                <a:cs typeface="Calibri"/>
              </a:rPr>
              <a:t>	receberão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duas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20" dirty="0">
                <a:latin typeface="Calibri"/>
                <a:cs typeface="Calibri"/>
              </a:rPr>
              <a:t>vias</a:t>
            </a:r>
            <a:r>
              <a:rPr sz="2000" dirty="0">
                <a:latin typeface="Calibri"/>
                <a:cs typeface="Calibri"/>
              </a:rPr>
              <a:t>	do</a:t>
            </a:r>
            <a:r>
              <a:rPr sz="2000" spc="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número</a:t>
            </a:r>
            <a:r>
              <a:rPr sz="2000" spc="12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0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competição,</a:t>
            </a:r>
            <a:r>
              <a:rPr sz="2000" dirty="0">
                <a:latin typeface="Calibri"/>
                <a:cs typeface="Calibri"/>
              </a:rPr>
              <a:t>	que</a:t>
            </a:r>
            <a:r>
              <a:rPr sz="2000" spc="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deverão</a:t>
            </a:r>
            <a:r>
              <a:rPr sz="2000" spc="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retirados</a:t>
            </a:r>
            <a:r>
              <a:rPr sz="2000" spc="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7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partir </a:t>
            </a:r>
            <a:r>
              <a:rPr sz="2000" dirty="0">
                <a:latin typeface="Calibri"/>
                <a:cs typeface="Calibri"/>
              </a:rPr>
              <a:t>das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7h00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pelo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responsável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cada</a:t>
            </a:r>
            <a:r>
              <a:rPr sz="2000" dirty="0">
                <a:latin typeface="Calibri"/>
                <a:cs typeface="Calibri"/>
              </a:rPr>
              <a:t>	</a:t>
            </a:r>
            <a:r>
              <a:rPr sz="2000" spc="-10" dirty="0">
                <a:latin typeface="Calibri"/>
                <a:cs typeface="Calibri"/>
              </a:rPr>
              <a:t>equipe.</a:t>
            </a:r>
            <a:endParaRPr sz="200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spcBef>
                <a:spcPts val="72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Essas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deverão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mantidas</a:t>
            </a:r>
            <a:r>
              <a:rPr sz="2000" spc="-2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seu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formato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original.</a:t>
            </a:r>
            <a:endParaRPr sz="2000">
              <a:latin typeface="Calibri"/>
              <a:cs typeface="Calibri"/>
            </a:endParaRPr>
          </a:p>
          <a:p>
            <a:pPr marL="240665" marR="6350" indent="-228600">
              <a:lnSpc>
                <a:spcPts val="2160"/>
              </a:lnSpc>
              <a:spcBef>
                <a:spcPts val="1040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As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vias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não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amassadas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rasgadas,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pois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identificação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dos</a:t>
            </a:r>
            <a:r>
              <a:rPr sz="2000" spc="39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atletas</a:t>
            </a:r>
            <a:r>
              <a:rPr sz="2000" spc="40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é</a:t>
            </a:r>
            <a:r>
              <a:rPr sz="2000" spc="409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feita</a:t>
            </a:r>
            <a:r>
              <a:rPr sz="2000" spc="400" dirty="0">
                <a:latin typeface="Calibri"/>
                <a:cs typeface="Calibri"/>
              </a:rPr>
              <a:t> </a:t>
            </a:r>
            <a:r>
              <a:rPr sz="2000" spc="-20" dirty="0">
                <a:latin typeface="Calibri"/>
                <a:cs typeface="Calibri"/>
              </a:rPr>
              <a:t>pelo </a:t>
            </a:r>
            <a:r>
              <a:rPr sz="2000" dirty="0">
                <a:latin typeface="Calibri"/>
                <a:cs typeface="Calibri"/>
              </a:rPr>
              <a:t>número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presente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nelas.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Em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caso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perda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ou</a:t>
            </a:r>
            <a:r>
              <a:rPr sz="2000" spc="-6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dano,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procure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secretaria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evento.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255"/>
              </a:spcBef>
              <a:buFont typeface="Arial MT"/>
              <a:buChar char="•"/>
            </a:pP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4000" b="1" dirty="0">
                <a:latin typeface="Calibri"/>
                <a:cs typeface="Calibri"/>
              </a:rPr>
              <a:t>ASSISTÊNCIA</a:t>
            </a:r>
            <a:r>
              <a:rPr sz="4000" b="1" spc="-165" dirty="0">
                <a:latin typeface="Calibri"/>
                <a:cs typeface="Calibri"/>
              </a:rPr>
              <a:t> </a:t>
            </a:r>
            <a:r>
              <a:rPr sz="4000" b="1" spc="-50" dirty="0">
                <a:latin typeface="Calibri"/>
                <a:cs typeface="Calibri"/>
              </a:rPr>
              <a:t>PARA</a:t>
            </a:r>
            <a:r>
              <a:rPr sz="4000" b="1" spc="-160" dirty="0">
                <a:latin typeface="Calibri"/>
                <a:cs typeface="Calibri"/>
              </a:rPr>
              <a:t> </a:t>
            </a:r>
            <a:r>
              <a:rPr sz="4000" b="1" spc="-10" dirty="0">
                <a:latin typeface="Calibri"/>
                <a:cs typeface="Calibri"/>
              </a:rPr>
              <a:t>ATLETAS</a:t>
            </a:r>
            <a:endParaRPr sz="4000">
              <a:latin typeface="Calibri"/>
              <a:cs typeface="Calibri"/>
            </a:endParaRPr>
          </a:p>
          <a:p>
            <a:pPr marL="239395" marR="5080" indent="-227329" algn="just">
              <a:lnSpc>
                <a:spcPts val="2160"/>
              </a:lnSpc>
              <a:spcBef>
                <a:spcPts val="2445"/>
              </a:spcBef>
              <a:buFont typeface="Arial MT"/>
              <a:buChar char="•"/>
              <a:tabLst>
                <a:tab pos="239395" algn="l"/>
              </a:tabLst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formulários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solicitação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auxílio,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conforme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regras</a:t>
            </a:r>
            <a:r>
              <a:rPr sz="2000" spc="17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17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World</a:t>
            </a:r>
            <a:r>
              <a:rPr sz="2000" spc="18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18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Athletics,</a:t>
            </a:r>
            <a:r>
              <a:rPr sz="2000" spc="18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estarão </a:t>
            </a:r>
            <a:r>
              <a:rPr sz="2000" dirty="0">
                <a:latin typeface="Calibri"/>
                <a:cs typeface="Calibri"/>
              </a:rPr>
              <a:t>disponíveis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na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secretaria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evento.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Eles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devem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ser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preenchidos,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assinados</a:t>
            </a:r>
            <a:r>
              <a:rPr sz="2000" spc="434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entregues</a:t>
            </a:r>
            <a:r>
              <a:rPr sz="2000" spc="440" dirty="0">
                <a:latin typeface="Calibri"/>
                <a:cs typeface="Calibri"/>
              </a:rPr>
              <a:t> </a:t>
            </a:r>
            <a:r>
              <a:rPr sz="2000" spc="-25" dirty="0">
                <a:latin typeface="Calibri"/>
                <a:cs typeface="Calibri"/>
              </a:rPr>
              <a:t>na </a:t>
            </a:r>
            <a:r>
              <a:rPr sz="2000" spc="-10" dirty="0">
                <a:latin typeface="Calibri"/>
                <a:cs typeface="Calibri"/>
              </a:rPr>
              <a:t>câmara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de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chamada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no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momento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da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entrada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do</a:t>
            </a:r>
            <a:r>
              <a:rPr sz="2000" spc="-5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atleta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para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</a:t>
            </a:r>
            <a:r>
              <a:rPr sz="2000" spc="-4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competição.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71968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IMPLEMENTOS</a:t>
            </a:r>
            <a:r>
              <a:rPr spc="-90" dirty="0"/>
              <a:t> </a:t>
            </a:r>
            <a:r>
              <a:rPr dirty="0"/>
              <a:t>e</a:t>
            </a:r>
            <a:r>
              <a:rPr spc="-105" dirty="0"/>
              <a:t> </a:t>
            </a:r>
            <a:r>
              <a:rPr spc="-30" dirty="0"/>
              <a:t>EQUIPAMENTOS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916939" y="1597806"/>
            <a:ext cx="10894061" cy="2608289"/>
          </a:xfrm>
          <a:prstGeom prst="rect">
            <a:avLst/>
          </a:prstGeom>
        </p:spPr>
        <p:txBody>
          <a:bodyPr vert="horz" wrap="square" lIns="0" tIns="385964" rIns="0" bIns="0" rtlCol="0">
            <a:spAutoFit/>
          </a:bodyPr>
          <a:lstStyle/>
          <a:p>
            <a:pPr marL="240665" marR="7620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>
                <a:solidFill>
                  <a:srgbClr val="000000"/>
                </a:solidFill>
              </a:rPr>
              <a:t>Não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será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permitido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o</a:t>
            </a:r>
            <a:r>
              <a:rPr spc="4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uso</a:t>
            </a:r>
            <a:r>
              <a:rPr spc="4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IMPLEMENTOS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PESSOAIS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no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evento.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O</a:t>
            </a:r>
            <a:r>
              <a:rPr spc="46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CPB</a:t>
            </a:r>
            <a:r>
              <a:rPr spc="45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disponibilizará</a:t>
            </a:r>
            <a:r>
              <a:rPr spc="459" dirty="0">
                <a:solidFill>
                  <a:srgbClr val="000000"/>
                </a:solidFill>
              </a:rPr>
              <a:t> </a:t>
            </a:r>
            <a:r>
              <a:rPr spc="-25" dirty="0" err="1">
                <a:solidFill>
                  <a:srgbClr val="000000"/>
                </a:solidFill>
              </a:rPr>
              <a:t>os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spc="-10" dirty="0">
                <a:solidFill>
                  <a:srgbClr val="000000"/>
                </a:solidFill>
              </a:rPr>
              <a:t>IMPLEMENTO</a:t>
            </a:r>
            <a:r>
              <a:rPr lang="pt-BR" spc="-10" dirty="0">
                <a:solidFill>
                  <a:srgbClr val="000000"/>
                </a:solidFill>
              </a:rPr>
              <a:t>S</a:t>
            </a:r>
            <a:r>
              <a:rPr spc="-10" dirty="0">
                <a:solidFill>
                  <a:srgbClr val="000000"/>
                </a:solidFill>
              </a:rPr>
              <a:t>.</a:t>
            </a:r>
          </a:p>
          <a:p>
            <a:pPr>
              <a:lnSpc>
                <a:spcPct val="100000"/>
              </a:lnSpc>
              <a:spcBef>
                <a:spcPts val="1720"/>
              </a:spcBef>
              <a:buFont typeface="Arial MT"/>
              <a:buChar char="•"/>
            </a:pPr>
            <a:endParaRPr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r>
              <a:rPr dirty="0">
                <a:solidFill>
                  <a:srgbClr val="000000"/>
                </a:solidFill>
              </a:rPr>
              <a:t>As</a:t>
            </a:r>
            <a:r>
              <a:rPr spc="3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CADEIRAS</a:t>
            </a:r>
            <a:r>
              <a:rPr spc="33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BANCOS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ARREMESSO/LANÇAMENTO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deverão</a:t>
            </a:r>
            <a:r>
              <a:rPr spc="3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ser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entregues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na</a:t>
            </a:r>
            <a:r>
              <a:rPr spc="3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câmara</a:t>
            </a:r>
            <a:r>
              <a:rPr spc="345" dirty="0">
                <a:solidFill>
                  <a:srgbClr val="000000"/>
                </a:solidFill>
              </a:rPr>
              <a:t> </a:t>
            </a:r>
            <a:r>
              <a:rPr spc="-25" dirty="0">
                <a:solidFill>
                  <a:srgbClr val="000000"/>
                </a:solidFill>
              </a:rPr>
              <a:t>de </a:t>
            </a:r>
            <a:r>
              <a:rPr dirty="0">
                <a:solidFill>
                  <a:srgbClr val="000000"/>
                </a:solidFill>
              </a:rPr>
              <a:t>chamada</a:t>
            </a:r>
            <a:r>
              <a:rPr spc="-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até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60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minutos</a:t>
            </a:r>
            <a:r>
              <a:rPr spc="-4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antes</a:t>
            </a:r>
            <a:r>
              <a:rPr spc="-2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do</a:t>
            </a:r>
            <a:r>
              <a:rPr spc="-6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início</a:t>
            </a:r>
            <a:r>
              <a:rPr spc="-3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da</a:t>
            </a:r>
            <a:r>
              <a:rPr spc="-45" dirty="0">
                <a:solidFill>
                  <a:srgbClr val="000000"/>
                </a:solidFill>
              </a:rPr>
              <a:t> </a:t>
            </a:r>
            <a:r>
              <a:rPr spc="-10" dirty="0" err="1">
                <a:solidFill>
                  <a:srgbClr val="000000"/>
                </a:solidFill>
              </a:rPr>
              <a:t>prova</a:t>
            </a:r>
            <a:r>
              <a:rPr spc="-10" dirty="0">
                <a:solidFill>
                  <a:srgbClr val="000000"/>
                </a:solidFill>
              </a:rPr>
              <a:t>.</a:t>
            </a:r>
            <a:endParaRPr lang="pt-BR"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endParaRPr lang="pt-BR" spc="-10" dirty="0">
              <a:solidFill>
                <a:srgbClr val="000000"/>
              </a:solidFill>
            </a:endParaRPr>
          </a:p>
          <a:p>
            <a:pPr marL="240665" marR="5080" indent="-228600">
              <a:lnSpc>
                <a:spcPts val="2160"/>
              </a:lnSpc>
              <a:buFont typeface="Arial MT"/>
              <a:buChar char="•"/>
              <a:tabLst>
                <a:tab pos="240665" algn="l"/>
              </a:tabLst>
            </a:pPr>
            <a:endParaRPr lang="pt-BR" spc="-1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25" dirty="0">
                <a:solidFill>
                  <a:srgbClr val="FFFFFF"/>
                </a:solidFill>
              </a:rPr>
              <a:t>AQUECIMENTO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239395" marR="6350" indent="-227329" algn="just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39395" algn="l"/>
              </a:tabLst>
            </a:pPr>
            <a:r>
              <a:rPr dirty="0"/>
              <a:t>Os</a:t>
            </a:r>
            <a:r>
              <a:rPr spc="450" dirty="0"/>
              <a:t> </a:t>
            </a:r>
            <a:r>
              <a:rPr dirty="0"/>
              <a:t>atletas</a:t>
            </a:r>
            <a:r>
              <a:rPr spc="459" dirty="0"/>
              <a:t> </a:t>
            </a:r>
            <a:r>
              <a:rPr dirty="0"/>
              <a:t>podem</a:t>
            </a:r>
            <a:r>
              <a:rPr spc="455" dirty="0"/>
              <a:t> </a:t>
            </a:r>
            <a:r>
              <a:rPr dirty="0"/>
              <a:t>realizar</a:t>
            </a:r>
            <a:r>
              <a:rPr spc="470" dirty="0"/>
              <a:t> </a:t>
            </a:r>
            <a:r>
              <a:rPr dirty="0"/>
              <a:t>o</a:t>
            </a:r>
            <a:r>
              <a:rPr spc="459" dirty="0"/>
              <a:t> </a:t>
            </a:r>
            <a:r>
              <a:rPr dirty="0"/>
              <a:t>seu</a:t>
            </a:r>
            <a:r>
              <a:rPr spc="465" dirty="0"/>
              <a:t> </a:t>
            </a:r>
            <a:r>
              <a:rPr dirty="0"/>
              <a:t>aquecimento</a:t>
            </a:r>
            <a:r>
              <a:rPr spc="455" dirty="0"/>
              <a:t> </a:t>
            </a:r>
            <a:r>
              <a:rPr dirty="0"/>
              <a:t>nas</a:t>
            </a:r>
            <a:r>
              <a:rPr spc="459" dirty="0"/>
              <a:t> </a:t>
            </a:r>
            <a:r>
              <a:rPr dirty="0"/>
              <a:t>áreas</a:t>
            </a:r>
            <a:r>
              <a:rPr spc="475" dirty="0"/>
              <a:t> </a:t>
            </a:r>
            <a:r>
              <a:rPr dirty="0"/>
              <a:t>externas,</a:t>
            </a:r>
            <a:r>
              <a:rPr spc="459" dirty="0"/>
              <a:t> </a:t>
            </a:r>
            <a:r>
              <a:rPr dirty="0"/>
              <a:t>nas</a:t>
            </a:r>
            <a:r>
              <a:rPr spc="5" dirty="0"/>
              <a:t> </a:t>
            </a:r>
            <a:r>
              <a:rPr dirty="0"/>
              <a:t>proximidades da</a:t>
            </a:r>
            <a:r>
              <a:rPr spc="5" dirty="0"/>
              <a:t> </a:t>
            </a:r>
            <a:r>
              <a:rPr spc="-10" dirty="0"/>
              <a:t>pista </a:t>
            </a:r>
            <a:r>
              <a:rPr dirty="0"/>
              <a:t>principal.</a:t>
            </a:r>
            <a:r>
              <a:rPr spc="-10" dirty="0"/>
              <a:t> </a:t>
            </a:r>
            <a:r>
              <a:rPr dirty="0"/>
              <a:t>O aquecimento</a:t>
            </a:r>
            <a:r>
              <a:rPr spc="-5" dirty="0"/>
              <a:t> </a:t>
            </a:r>
            <a:r>
              <a:rPr dirty="0"/>
              <a:t>final</a:t>
            </a:r>
            <a:r>
              <a:rPr spc="-10" dirty="0"/>
              <a:t> </a:t>
            </a:r>
            <a:r>
              <a:rPr dirty="0"/>
              <a:t>para</a:t>
            </a:r>
            <a:r>
              <a:rPr spc="-5" dirty="0"/>
              <a:t> </a:t>
            </a:r>
            <a:r>
              <a:rPr dirty="0"/>
              <a:t>as</a:t>
            </a:r>
            <a:r>
              <a:rPr spc="-10" dirty="0"/>
              <a:t> </a:t>
            </a:r>
            <a:r>
              <a:rPr dirty="0"/>
              <a:t>provas</a:t>
            </a:r>
            <a:r>
              <a:rPr spc="-10" dirty="0"/>
              <a:t> </a:t>
            </a:r>
            <a:r>
              <a:rPr dirty="0"/>
              <a:t>de</a:t>
            </a:r>
            <a:r>
              <a:rPr spc="-5" dirty="0"/>
              <a:t> </a:t>
            </a:r>
            <a:r>
              <a:rPr dirty="0"/>
              <a:t>campo</a:t>
            </a:r>
            <a:r>
              <a:rPr spc="-5" dirty="0"/>
              <a:t> </a:t>
            </a:r>
            <a:r>
              <a:rPr dirty="0"/>
              <a:t>será</a:t>
            </a:r>
            <a:r>
              <a:rPr spc="-10" dirty="0"/>
              <a:t> </a:t>
            </a:r>
            <a:r>
              <a:rPr dirty="0"/>
              <a:t>realizado</a:t>
            </a:r>
            <a:r>
              <a:rPr spc="-5" dirty="0"/>
              <a:t> </a:t>
            </a:r>
            <a:r>
              <a:rPr dirty="0"/>
              <a:t>nos</a:t>
            </a:r>
            <a:r>
              <a:rPr spc="-10" dirty="0"/>
              <a:t> </a:t>
            </a:r>
            <a:r>
              <a:rPr dirty="0"/>
              <a:t>respectivos</a:t>
            </a:r>
            <a:r>
              <a:rPr spc="5" dirty="0"/>
              <a:t> </a:t>
            </a:r>
            <a:r>
              <a:rPr dirty="0"/>
              <a:t>setores</a:t>
            </a:r>
            <a:r>
              <a:rPr spc="-10" dirty="0"/>
              <a:t> </a:t>
            </a:r>
            <a:r>
              <a:rPr spc="-25" dirty="0"/>
              <a:t>de </a:t>
            </a:r>
            <a:r>
              <a:rPr spc="-10" dirty="0"/>
              <a:t>provas.</a:t>
            </a:r>
          </a:p>
          <a:p>
            <a:pPr>
              <a:lnSpc>
                <a:spcPct val="100000"/>
              </a:lnSpc>
              <a:spcBef>
                <a:spcPts val="172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38760" marR="5080" indent="-226695" algn="just">
              <a:lnSpc>
                <a:spcPts val="2160"/>
              </a:lnSpc>
              <a:buFont typeface="Arial MT"/>
              <a:buChar char="•"/>
              <a:tabLst>
                <a:tab pos="240029" algn="l"/>
              </a:tabLst>
            </a:pPr>
            <a:r>
              <a:rPr dirty="0"/>
              <a:t>Conforme</a:t>
            </a:r>
            <a:r>
              <a:rPr spc="280" dirty="0"/>
              <a:t> </a:t>
            </a:r>
            <a:r>
              <a:rPr dirty="0"/>
              <a:t>regra</a:t>
            </a:r>
            <a:r>
              <a:rPr spc="285" dirty="0"/>
              <a:t> </a:t>
            </a:r>
            <a:r>
              <a:rPr dirty="0"/>
              <a:t>nº35</a:t>
            </a:r>
            <a:r>
              <a:rPr spc="275" dirty="0"/>
              <a:t> </a:t>
            </a:r>
            <a:r>
              <a:rPr dirty="0"/>
              <a:t>da</a:t>
            </a:r>
            <a:r>
              <a:rPr spc="260" dirty="0"/>
              <a:t> </a:t>
            </a:r>
            <a:r>
              <a:rPr dirty="0"/>
              <a:t>World</a:t>
            </a:r>
            <a:r>
              <a:rPr spc="290" dirty="0"/>
              <a:t> </a:t>
            </a:r>
            <a:r>
              <a:rPr dirty="0"/>
              <a:t>Para</a:t>
            </a:r>
            <a:r>
              <a:rPr spc="280" dirty="0"/>
              <a:t> </a:t>
            </a:r>
            <a:r>
              <a:rPr dirty="0"/>
              <a:t>Athletics,</a:t>
            </a:r>
            <a:r>
              <a:rPr spc="285" dirty="0"/>
              <a:t> </a:t>
            </a:r>
            <a:r>
              <a:rPr dirty="0"/>
              <a:t>os</a:t>
            </a:r>
            <a:r>
              <a:rPr spc="280" dirty="0"/>
              <a:t> </a:t>
            </a:r>
            <a:r>
              <a:rPr dirty="0"/>
              <a:t>atletas</a:t>
            </a:r>
            <a:r>
              <a:rPr spc="290" dirty="0"/>
              <a:t> </a:t>
            </a:r>
            <a:r>
              <a:rPr dirty="0"/>
              <a:t>das</a:t>
            </a:r>
            <a:r>
              <a:rPr spc="285" dirty="0"/>
              <a:t> </a:t>
            </a:r>
            <a:r>
              <a:rPr dirty="0"/>
              <a:t>classes</a:t>
            </a:r>
            <a:r>
              <a:rPr spc="285" dirty="0"/>
              <a:t> </a:t>
            </a:r>
            <a:r>
              <a:rPr spc="-10" dirty="0"/>
              <a:t>F32-</a:t>
            </a:r>
            <a:r>
              <a:rPr dirty="0"/>
              <a:t>34</a:t>
            </a:r>
            <a:r>
              <a:rPr spc="275" dirty="0"/>
              <a:t> </a:t>
            </a:r>
            <a:r>
              <a:rPr dirty="0"/>
              <a:t>e</a:t>
            </a:r>
            <a:r>
              <a:rPr spc="285" dirty="0"/>
              <a:t> </a:t>
            </a:r>
            <a:r>
              <a:rPr spc="-10" dirty="0"/>
              <a:t>F54-</a:t>
            </a:r>
            <a:r>
              <a:rPr dirty="0"/>
              <a:t>57</a:t>
            </a:r>
            <a:r>
              <a:rPr spc="285" dirty="0"/>
              <a:t> </a:t>
            </a:r>
            <a:r>
              <a:rPr dirty="0"/>
              <a:t>terão</a:t>
            </a:r>
            <a:r>
              <a:rPr spc="275" dirty="0"/>
              <a:t> </a:t>
            </a:r>
            <a:r>
              <a:rPr spc="-50" dirty="0"/>
              <a:t>4 	</a:t>
            </a:r>
            <a:r>
              <a:rPr dirty="0"/>
              <a:t>minutos</a:t>
            </a:r>
            <a:r>
              <a:rPr spc="-40" dirty="0"/>
              <a:t> </a:t>
            </a:r>
            <a:r>
              <a:rPr dirty="0"/>
              <a:t>para</a:t>
            </a:r>
            <a:r>
              <a:rPr spc="-35" dirty="0"/>
              <a:t> </a:t>
            </a:r>
            <a:r>
              <a:rPr spc="-20" dirty="0"/>
              <a:t>fixarem-</a:t>
            </a:r>
            <a:r>
              <a:rPr dirty="0"/>
              <a:t>se</a:t>
            </a:r>
            <a:r>
              <a:rPr spc="-35" dirty="0"/>
              <a:t> </a:t>
            </a:r>
            <a:r>
              <a:rPr dirty="0"/>
              <a:t>ao</a:t>
            </a:r>
            <a:r>
              <a:rPr spc="-40" dirty="0"/>
              <a:t> </a:t>
            </a:r>
            <a:r>
              <a:rPr dirty="0"/>
              <a:t>banco</a:t>
            </a:r>
            <a:r>
              <a:rPr spc="-35" dirty="0"/>
              <a:t> </a:t>
            </a:r>
            <a:r>
              <a:rPr dirty="0"/>
              <a:t>e</a:t>
            </a:r>
            <a:r>
              <a:rPr spc="-35" dirty="0"/>
              <a:t> </a:t>
            </a:r>
            <a:r>
              <a:rPr spc="-10" dirty="0"/>
              <a:t>realizarem</a:t>
            </a:r>
            <a:r>
              <a:rPr spc="-45" dirty="0"/>
              <a:t> </a:t>
            </a:r>
            <a:r>
              <a:rPr dirty="0"/>
              <a:t>o</a:t>
            </a:r>
            <a:r>
              <a:rPr spc="-35" dirty="0"/>
              <a:t> </a:t>
            </a:r>
            <a:r>
              <a:rPr dirty="0"/>
              <a:t>aquecimento</a:t>
            </a:r>
            <a:r>
              <a:rPr spc="-35" dirty="0"/>
              <a:t> </a:t>
            </a:r>
            <a:r>
              <a:rPr dirty="0"/>
              <a:t>específico</a:t>
            </a:r>
            <a:r>
              <a:rPr spc="-35" dirty="0"/>
              <a:t> </a:t>
            </a:r>
            <a:r>
              <a:rPr dirty="0"/>
              <a:t>antes</a:t>
            </a:r>
            <a:r>
              <a:rPr spc="-35" dirty="0"/>
              <a:t> </a:t>
            </a:r>
            <a:r>
              <a:rPr dirty="0"/>
              <a:t>do</a:t>
            </a:r>
            <a:r>
              <a:rPr spc="-35" dirty="0"/>
              <a:t> </a:t>
            </a:r>
            <a:r>
              <a:rPr dirty="0"/>
              <a:t>início</a:t>
            </a:r>
            <a:r>
              <a:rPr spc="-35" dirty="0"/>
              <a:t> </a:t>
            </a:r>
            <a:r>
              <a:rPr dirty="0"/>
              <a:t>da</a:t>
            </a:r>
            <a:r>
              <a:rPr spc="-35" dirty="0"/>
              <a:t> </a:t>
            </a:r>
            <a:r>
              <a:rPr spc="-10" dirty="0"/>
              <a:t>prova. 	</a:t>
            </a:r>
            <a:r>
              <a:rPr dirty="0"/>
              <a:t>Enquanto</a:t>
            </a:r>
            <a:r>
              <a:rPr spc="-60" dirty="0"/>
              <a:t> </a:t>
            </a:r>
            <a:r>
              <a:rPr dirty="0"/>
              <a:t>os</a:t>
            </a:r>
            <a:r>
              <a:rPr spc="-45" dirty="0"/>
              <a:t> </a:t>
            </a:r>
            <a:r>
              <a:rPr dirty="0"/>
              <a:t>atletas das</a:t>
            </a:r>
            <a:r>
              <a:rPr spc="-50" dirty="0"/>
              <a:t> </a:t>
            </a:r>
            <a:r>
              <a:rPr dirty="0"/>
              <a:t>classes F31</a:t>
            </a:r>
            <a:r>
              <a:rPr spc="-45" dirty="0"/>
              <a:t> </a:t>
            </a:r>
            <a:r>
              <a:rPr dirty="0"/>
              <a:t>e</a:t>
            </a:r>
            <a:r>
              <a:rPr spc="-35" dirty="0"/>
              <a:t> </a:t>
            </a:r>
            <a:r>
              <a:rPr dirty="0"/>
              <a:t>F51-</a:t>
            </a:r>
            <a:r>
              <a:rPr spc="-55" dirty="0"/>
              <a:t> </a:t>
            </a:r>
            <a:r>
              <a:rPr dirty="0"/>
              <a:t>53</a:t>
            </a:r>
            <a:r>
              <a:rPr spc="-40" dirty="0"/>
              <a:t> </a:t>
            </a:r>
            <a:r>
              <a:rPr spc="-10" dirty="0"/>
              <a:t>terão</a:t>
            </a:r>
            <a:r>
              <a:rPr spc="-40" dirty="0"/>
              <a:t> </a:t>
            </a:r>
            <a:r>
              <a:rPr dirty="0"/>
              <a:t>5</a:t>
            </a:r>
            <a:r>
              <a:rPr spc="-40" dirty="0"/>
              <a:t> </a:t>
            </a:r>
            <a:r>
              <a:rPr spc="-10" dirty="0"/>
              <a:t>minutos.</a:t>
            </a:r>
          </a:p>
          <a:p>
            <a:pPr>
              <a:lnSpc>
                <a:spcPct val="100000"/>
              </a:lnSpc>
              <a:spcBef>
                <a:spcPts val="1714"/>
              </a:spcBef>
            </a:pPr>
            <a:endParaRPr spc="-10" dirty="0"/>
          </a:p>
          <a:p>
            <a:pPr marL="13970" marR="5080" indent="-635">
              <a:lnSpc>
                <a:spcPts val="2160"/>
              </a:lnSpc>
              <a:tabLst>
                <a:tab pos="1439545" algn="l"/>
                <a:tab pos="1979295" algn="l"/>
                <a:tab pos="2957830" algn="l"/>
                <a:tab pos="3495675" algn="l"/>
                <a:tab pos="4126229" algn="l"/>
                <a:tab pos="4391660" algn="l"/>
                <a:tab pos="5655310" algn="l"/>
                <a:tab pos="6063615" algn="l"/>
                <a:tab pos="6834505" algn="l"/>
                <a:tab pos="7418705" algn="l"/>
                <a:tab pos="8703310" algn="l"/>
                <a:tab pos="9037320" algn="l"/>
                <a:tab pos="9314815" algn="l"/>
                <a:tab pos="10048875" algn="l"/>
              </a:tabLst>
            </a:pPr>
            <a:r>
              <a:rPr spc="-10" dirty="0"/>
              <a:t>Comentário:</a:t>
            </a:r>
            <a:r>
              <a:rPr dirty="0"/>
              <a:t>	</a:t>
            </a:r>
            <a:r>
              <a:rPr spc="-20" dirty="0"/>
              <a:t>Isso</a:t>
            </a:r>
            <a:r>
              <a:rPr dirty="0"/>
              <a:t>	</a:t>
            </a:r>
            <a:r>
              <a:rPr spc="-10" dirty="0"/>
              <a:t>significa</a:t>
            </a:r>
            <a:r>
              <a:rPr dirty="0"/>
              <a:t>	</a:t>
            </a:r>
            <a:r>
              <a:rPr spc="-25" dirty="0"/>
              <a:t>que</a:t>
            </a:r>
            <a:r>
              <a:rPr dirty="0"/>
              <a:t>	</a:t>
            </a:r>
            <a:r>
              <a:rPr spc="-20" dirty="0"/>
              <a:t>após</a:t>
            </a:r>
            <a:r>
              <a:rPr dirty="0"/>
              <a:t>	</a:t>
            </a:r>
            <a:r>
              <a:rPr spc="-50" dirty="0"/>
              <a:t>a</a:t>
            </a:r>
            <a:r>
              <a:rPr dirty="0"/>
              <a:t>	</a:t>
            </a:r>
            <a:r>
              <a:rPr spc="-10" dirty="0"/>
              <a:t>montagem</a:t>
            </a:r>
            <a:r>
              <a:rPr dirty="0"/>
              <a:t>	</a:t>
            </a:r>
            <a:r>
              <a:rPr spc="-25" dirty="0"/>
              <a:t>do</a:t>
            </a:r>
            <a:r>
              <a:rPr dirty="0"/>
              <a:t>	</a:t>
            </a:r>
            <a:r>
              <a:rPr spc="-10" dirty="0"/>
              <a:t>banco</a:t>
            </a:r>
            <a:r>
              <a:rPr dirty="0"/>
              <a:t>	</a:t>
            </a:r>
            <a:r>
              <a:rPr spc="-20" dirty="0"/>
              <a:t>pela</a:t>
            </a:r>
            <a:r>
              <a:rPr dirty="0"/>
              <a:t>	</a:t>
            </a:r>
            <a:r>
              <a:rPr spc="-10" dirty="0"/>
              <a:t>arbitragem</a:t>
            </a:r>
            <a:r>
              <a:rPr dirty="0"/>
              <a:t>	</a:t>
            </a:r>
            <a:r>
              <a:rPr spc="-25" dirty="0"/>
              <a:t>e,</a:t>
            </a:r>
            <a:r>
              <a:rPr dirty="0"/>
              <a:t>	</a:t>
            </a:r>
            <a:r>
              <a:rPr spc="-50" dirty="0"/>
              <a:t>o</a:t>
            </a:r>
            <a:r>
              <a:rPr dirty="0"/>
              <a:t>	</a:t>
            </a:r>
            <a:r>
              <a:rPr spc="-10" dirty="0"/>
              <a:t>atleta</a:t>
            </a:r>
            <a:r>
              <a:rPr dirty="0"/>
              <a:t>	</a:t>
            </a:r>
            <a:r>
              <a:rPr spc="-30" dirty="0"/>
              <a:t>for </a:t>
            </a:r>
            <a:r>
              <a:rPr spc="-10" dirty="0"/>
              <a:t>acomodado,</a:t>
            </a:r>
            <a:r>
              <a:rPr spc="-55" dirty="0"/>
              <a:t> </a:t>
            </a:r>
            <a:r>
              <a:rPr dirty="0"/>
              <a:t>a</a:t>
            </a:r>
            <a:r>
              <a:rPr spc="-25" dirty="0"/>
              <a:t> </a:t>
            </a:r>
            <a:r>
              <a:rPr spc="-10" dirty="0"/>
              <a:t>contagem</a:t>
            </a:r>
            <a:r>
              <a:rPr spc="-45" dirty="0"/>
              <a:t> </a:t>
            </a:r>
            <a:r>
              <a:rPr dirty="0"/>
              <a:t>será</a:t>
            </a:r>
            <a:r>
              <a:rPr spc="-20" dirty="0"/>
              <a:t> </a:t>
            </a:r>
            <a:r>
              <a:rPr spc="-10" dirty="0"/>
              <a:t>iniciada.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3143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>
                <a:solidFill>
                  <a:srgbClr val="FFFFFF"/>
                </a:solidFill>
              </a:rPr>
              <a:t>ENTREGA</a:t>
            </a:r>
            <a:r>
              <a:rPr spc="-90" dirty="0">
                <a:solidFill>
                  <a:srgbClr val="FFFFFF"/>
                </a:solidFill>
              </a:rPr>
              <a:t> </a:t>
            </a:r>
            <a:r>
              <a:rPr dirty="0">
                <a:solidFill>
                  <a:srgbClr val="FFFFFF"/>
                </a:solidFill>
              </a:rPr>
              <a:t>DE</a:t>
            </a:r>
            <a:r>
              <a:rPr spc="-114" dirty="0">
                <a:solidFill>
                  <a:srgbClr val="FFFFFF"/>
                </a:solidFill>
              </a:rPr>
              <a:t> </a:t>
            </a:r>
            <a:r>
              <a:rPr spc="-10" dirty="0">
                <a:solidFill>
                  <a:srgbClr val="FFFFFF"/>
                </a:solidFill>
              </a:rPr>
              <a:t>MEDALHAS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478682" rIns="0" bIns="0" rtlCol="0">
            <a:spAutoFit/>
          </a:bodyPr>
          <a:lstStyle/>
          <a:p>
            <a:pPr marL="240665" marR="5080" indent="-228600">
              <a:lnSpc>
                <a:spcPts val="2160"/>
              </a:lnSpc>
              <a:spcBef>
                <a:spcPts val="375"/>
              </a:spcBef>
              <a:buFont typeface="Arial MT"/>
              <a:buChar char="•"/>
              <a:tabLst>
                <a:tab pos="240665" algn="l"/>
              </a:tabLst>
            </a:pPr>
            <a:r>
              <a:rPr dirty="0"/>
              <a:t>Para</a:t>
            </a:r>
            <a:r>
              <a:rPr spc="455" dirty="0"/>
              <a:t> </a:t>
            </a:r>
            <a:r>
              <a:rPr dirty="0"/>
              <a:t>as</a:t>
            </a:r>
            <a:r>
              <a:rPr spc="455" dirty="0"/>
              <a:t> </a:t>
            </a:r>
            <a:r>
              <a:rPr dirty="0"/>
              <a:t>provas</a:t>
            </a:r>
            <a:r>
              <a:rPr spc="455" dirty="0"/>
              <a:t> </a:t>
            </a:r>
            <a:r>
              <a:rPr dirty="0"/>
              <a:t>de</a:t>
            </a:r>
            <a:r>
              <a:rPr spc="455" dirty="0"/>
              <a:t> </a:t>
            </a:r>
            <a:r>
              <a:rPr dirty="0"/>
              <a:t>campo,</a:t>
            </a:r>
            <a:r>
              <a:rPr spc="455" dirty="0"/>
              <a:t> </a:t>
            </a:r>
            <a:r>
              <a:rPr dirty="0"/>
              <a:t>as</a:t>
            </a:r>
            <a:r>
              <a:rPr spc="455" dirty="0"/>
              <a:t> </a:t>
            </a:r>
            <a:r>
              <a:rPr dirty="0"/>
              <a:t>medalhas</a:t>
            </a:r>
            <a:r>
              <a:rPr spc="455" dirty="0"/>
              <a:t> </a:t>
            </a:r>
            <a:r>
              <a:rPr dirty="0"/>
              <a:t>serão</a:t>
            </a:r>
            <a:r>
              <a:rPr spc="455" dirty="0"/>
              <a:t> </a:t>
            </a:r>
            <a:r>
              <a:rPr dirty="0"/>
              <a:t>entregues</a:t>
            </a:r>
            <a:r>
              <a:rPr spc="459" dirty="0"/>
              <a:t> </a:t>
            </a:r>
            <a:r>
              <a:rPr dirty="0"/>
              <a:t>no</a:t>
            </a:r>
            <a:r>
              <a:rPr spc="445" dirty="0"/>
              <a:t> </a:t>
            </a:r>
            <a:r>
              <a:rPr dirty="0"/>
              <a:t>próprio</a:t>
            </a:r>
            <a:r>
              <a:rPr spc="445" dirty="0"/>
              <a:t> </a:t>
            </a:r>
            <a:r>
              <a:rPr dirty="0"/>
              <a:t>setor</a:t>
            </a:r>
            <a:r>
              <a:rPr spc="459" dirty="0"/>
              <a:t> </a:t>
            </a:r>
            <a:r>
              <a:rPr dirty="0"/>
              <a:t>onde</a:t>
            </a:r>
            <a:r>
              <a:rPr spc="455" dirty="0"/>
              <a:t> </a:t>
            </a:r>
            <a:r>
              <a:rPr dirty="0"/>
              <a:t>a</a:t>
            </a:r>
            <a:r>
              <a:rPr spc="450" dirty="0"/>
              <a:t> </a:t>
            </a:r>
            <a:r>
              <a:rPr dirty="0"/>
              <a:t>prova</a:t>
            </a:r>
            <a:r>
              <a:rPr spc="445" dirty="0"/>
              <a:t> </a:t>
            </a:r>
            <a:r>
              <a:rPr spc="-25" dirty="0"/>
              <a:t>foi </a:t>
            </a:r>
            <a:r>
              <a:rPr spc="-10" dirty="0"/>
              <a:t>disputada.</a:t>
            </a:r>
          </a:p>
          <a:p>
            <a:pPr>
              <a:lnSpc>
                <a:spcPct val="100000"/>
              </a:lnSpc>
              <a:spcBef>
                <a:spcPts val="172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39395" marR="8255" indent="-227329">
              <a:lnSpc>
                <a:spcPts val="2160"/>
              </a:lnSpc>
              <a:buChar char="•"/>
              <a:tabLst>
                <a:tab pos="239395" algn="l"/>
                <a:tab pos="240665" algn="l"/>
              </a:tabLst>
            </a:pPr>
            <a:r>
              <a:rPr dirty="0">
                <a:latin typeface="Arial MT"/>
                <a:cs typeface="Arial MT"/>
              </a:rPr>
              <a:t>	</a:t>
            </a:r>
            <a:r>
              <a:rPr dirty="0"/>
              <a:t>Para</a:t>
            </a:r>
            <a:r>
              <a:rPr spc="165" dirty="0"/>
              <a:t> </a:t>
            </a:r>
            <a:r>
              <a:rPr dirty="0"/>
              <a:t>as</a:t>
            </a:r>
            <a:r>
              <a:rPr spc="170" dirty="0"/>
              <a:t> </a:t>
            </a:r>
            <a:r>
              <a:rPr dirty="0"/>
              <a:t>provas</a:t>
            </a:r>
            <a:r>
              <a:rPr spc="165" dirty="0"/>
              <a:t> </a:t>
            </a:r>
            <a:r>
              <a:rPr dirty="0"/>
              <a:t>de</a:t>
            </a:r>
            <a:r>
              <a:rPr spc="160" dirty="0"/>
              <a:t> </a:t>
            </a:r>
            <a:r>
              <a:rPr dirty="0"/>
              <a:t>pista,</a:t>
            </a:r>
            <a:r>
              <a:rPr spc="175" dirty="0"/>
              <a:t> </a:t>
            </a:r>
            <a:r>
              <a:rPr dirty="0"/>
              <a:t>as</a:t>
            </a:r>
            <a:r>
              <a:rPr spc="175" dirty="0"/>
              <a:t> </a:t>
            </a:r>
            <a:r>
              <a:rPr dirty="0"/>
              <a:t>medalhas</a:t>
            </a:r>
            <a:r>
              <a:rPr spc="170" dirty="0"/>
              <a:t> </a:t>
            </a:r>
            <a:r>
              <a:rPr dirty="0"/>
              <a:t>deverão</a:t>
            </a:r>
            <a:r>
              <a:rPr spc="170" dirty="0"/>
              <a:t> </a:t>
            </a:r>
            <a:r>
              <a:rPr dirty="0"/>
              <a:t>ser</a:t>
            </a:r>
            <a:r>
              <a:rPr spc="165" dirty="0"/>
              <a:t> </a:t>
            </a:r>
            <a:r>
              <a:rPr dirty="0"/>
              <a:t>retiradas</a:t>
            </a:r>
            <a:r>
              <a:rPr spc="170" dirty="0"/>
              <a:t> </a:t>
            </a:r>
            <a:r>
              <a:rPr dirty="0"/>
              <a:t>na</a:t>
            </a:r>
            <a:r>
              <a:rPr spc="170" dirty="0"/>
              <a:t> </a:t>
            </a:r>
            <a:r>
              <a:rPr dirty="0"/>
              <a:t>mesa</a:t>
            </a:r>
            <a:r>
              <a:rPr spc="170" dirty="0"/>
              <a:t> </a:t>
            </a:r>
            <a:r>
              <a:rPr dirty="0"/>
              <a:t>de</a:t>
            </a:r>
            <a:r>
              <a:rPr spc="170" dirty="0"/>
              <a:t> </a:t>
            </a:r>
            <a:r>
              <a:rPr dirty="0"/>
              <a:t>controle</a:t>
            </a:r>
            <a:r>
              <a:rPr spc="165" dirty="0"/>
              <a:t> </a:t>
            </a:r>
            <a:r>
              <a:rPr dirty="0"/>
              <a:t>de</a:t>
            </a:r>
            <a:r>
              <a:rPr spc="160" dirty="0"/>
              <a:t> </a:t>
            </a:r>
            <a:r>
              <a:rPr spc="-10" dirty="0"/>
              <a:t>premiação, </a:t>
            </a:r>
            <a:r>
              <a:rPr dirty="0"/>
              <a:t>quando</a:t>
            </a:r>
            <a:r>
              <a:rPr spc="-35" dirty="0"/>
              <a:t> </a:t>
            </a:r>
            <a:r>
              <a:rPr spc="-10" dirty="0"/>
              <a:t>anunciado.</a:t>
            </a:r>
          </a:p>
          <a:p>
            <a:pPr>
              <a:lnSpc>
                <a:spcPct val="100000"/>
              </a:lnSpc>
              <a:spcBef>
                <a:spcPts val="1710"/>
              </a:spcBef>
              <a:buClr>
                <a:srgbClr val="FFFFFF"/>
              </a:buClr>
              <a:buFont typeface="Arial MT"/>
              <a:buChar char="•"/>
            </a:pPr>
            <a:endParaRPr spc="-10" dirty="0"/>
          </a:p>
          <a:p>
            <a:pPr marL="240665" marR="7620" indent="-228600">
              <a:lnSpc>
                <a:spcPts val="2160"/>
              </a:lnSpc>
              <a:spcBef>
                <a:spcPts val="5"/>
              </a:spcBef>
              <a:buFont typeface="Arial MT"/>
              <a:buChar char="•"/>
              <a:tabLst>
                <a:tab pos="240665" algn="l"/>
                <a:tab pos="1094105" algn="l"/>
                <a:tab pos="1565275" algn="l"/>
                <a:tab pos="2656205" algn="l"/>
                <a:tab pos="3811270" algn="l"/>
                <a:tab pos="4199890" algn="l"/>
                <a:tab pos="4780280" algn="l"/>
                <a:tab pos="5169535" algn="l"/>
                <a:tab pos="5853430" algn="l"/>
                <a:tab pos="6248400" algn="l"/>
                <a:tab pos="7240270" algn="l"/>
                <a:tab pos="7633334" algn="l"/>
                <a:tab pos="8858885" algn="l"/>
                <a:tab pos="9453245" algn="l"/>
              </a:tabLst>
            </a:pPr>
            <a:r>
              <a:rPr spc="-10" dirty="0"/>
              <a:t>Haverá</a:t>
            </a:r>
            <a:r>
              <a:rPr dirty="0"/>
              <a:t>	</a:t>
            </a:r>
            <a:r>
              <a:rPr spc="-25" dirty="0"/>
              <a:t>um</a:t>
            </a:r>
            <a:r>
              <a:rPr dirty="0"/>
              <a:t>	</a:t>
            </a:r>
            <a:r>
              <a:rPr spc="-10" dirty="0"/>
              <a:t>backdrop</a:t>
            </a:r>
            <a:r>
              <a:rPr dirty="0"/>
              <a:t>	</a:t>
            </a:r>
            <a:r>
              <a:rPr spc="-10" dirty="0"/>
              <a:t>localizado</a:t>
            </a:r>
            <a:r>
              <a:rPr dirty="0"/>
              <a:t>	</a:t>
            </a:r>
            <a:r>
              <a:rPr spc="-25" dirty="0"/>
              <a:t>ao</a:t>
            </a:r>
            <a:r>
              <a:rPr dirty="0"/>
              <a:t>	</a:t>
            </a:r>
            <a:r>
              <a:rPr spc="-20" dirty="0"/>
              <a:t>lado</a:t>
            </a:r>
            <a:r>
              <a:rPr dirty="0"/>
              <a:t>	</a:t>
            </a:r>
            <a:r>
              <a:rPr spc="-25" dirty="0"/>
              <a:t>da</a:t>
            </a:r>
            <a:r>
              <a:rPr dirty="0"/>
              <a:t>	</a:t>
            </a:r>
            <a:r>
              <a:rPr spc="-20" dirty="0"/>
              <a:t>mesa</a:t>
            </a:r>
            <a:r>
              <a:rPr dirty="0"/>
              <a:t>	</a:t>
            </a:r>
            <a:r>
              <a:rPr spc="-25" dirty="0"/>
              <a:t>de</a:t>
            </a:r>
            <a:r>
              <a:rPr dirty="0"/>
              <a:t>	</a:t>
            </a:r>
            <a:r>
              <a:rPr spc="-10" dirty="0"/>
              <a:t>controle</a:t>
            </a:r>
            <a:r>
              <a:rPr dirty="0"/>
              <a:t>	</a:t>
            </a:r>
            <a:r>
              <a:rPr spc="-25" dirty="0"/>
              <a:t>de</a:t>
            </a:r>
            <a:r>
              <a:rPr dirty="0"/>
              <a:t>	</a:t>
            </a:r>
            <a:r>
              <a:rPr spc="-10" dirty="0"/>
              <a:t>premiação</a:t>
            </a:r>
            <a:r>
              <a:rPr dirty="0"/>
              <a:t>	</a:t>
            </a:r>
            <a:r>
              <a:rPr spc="-20" dirty="0"/>
              <a:t>para</a:t>
            </a:r>
            <a:r>
              <a:rPr dirty="0"/>
              <a:t>	</a:t>
            </a:r>
            <a:r>
              <a:rPr spc="-20" dirty="0"/>
              <a:t>registros </a:t>
            </a:r>
            <a:r>
              <a:rPr spc="-10" dirty="0"/>
              <a:t>fotográficos.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2863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65" dirty="0"/>
              <a:t>RESULTADOS</a:t>
            </a:r>
            <a:r>
              <a:rPr spc="-95" dirty="0"/>
              <a:t> </a:t>
            </a:r>
            <a:r>
              <a:rPr dirty="0"/>
              <a:t>E</a:t>
            </a:r>
            <a:r>
              <a:rPr spc="-90" dirty="0"/>
              <a:t> </a:t>
            </a:r>
            <a:r>
              <a:rPr dirty="0"/>
              <a:t>DEMAIS</a:t>
            </a:r>
            <a:r>
              <a:rPr spc="-95" dirty="0"/>
              <a:t> </a:t>
            </a:r>
            <a:r>
              <a:rPr spc="-10" dirty="0"/>
              <a:t>DOCUMENTOS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916939" y="1886323"/>
            <a:ext cx="7644130" cy="28581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Font typeface="Arial MT"/>
              <a:buChar char="•"/>
              <a:tabLst>
                <a:tab pos="240665" algn="l"/>
              </a:tabLst>
            </a:pPr>
            <a:r>
              <a:rPr sz="2000" dirty="0">
                <a:latin typeface="Calibri"/>
                <a:cs typeface="Calibri"/>
              </a:rPr>
              <a:t>Os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resultados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estarão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à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disposição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acessando</a:t>
            </a:r>
            <a:r>
              <a:rPr sz="2000" spc="-3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o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APP</a:t>
            </a:r>
            <a:r>
              <a:rPr sz="2000" spc="-3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CPB</a:t>
            </a:r>
            <a:r>
              <a:rPr sz="2000" spc="-4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RESULTADOS.</a:t>
            </a:r>
            <a:endParaRPr sz="2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90"/>
              </a:spcBef>
            </a:pP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2000" b="1" dirty="0">
                <a:latin typeface="Calibri"/>
                <a:cs typeface="Calibri"/>
              </a:rPr>
              <a:t>Para</a:t>
            </a:r>
            <a:r>
              <a:rPr sz="2000" b="1" spc="-5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instalação,</a:t>
            </a:r>
            <a:r>
              <a:rPr sz="2000" b="1" spc="-8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seguem</a:t>
            </a:r>
            <a:r>
              <a:rPr sz="2000" b="1" spc="-40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os</a:t>
            </a:r>
            <a:r>
              <a:rPr sz="2000" b="1" spc="-55" dirty="0">
                <a:latin typeface="Calibri"/>
                <a:cs typeface="Calibri"/>
              </a:rPr>
              <a:t> </a:t>
            </a:r>
            <a:r>
              <a:rPr sz="2000" b="1" dirty="0">
                <a:latin typeface="Calibri"/>
                <a:cs typeface="Calibri"/>
              </a:rPr>
              <a:t>links</a:t>
            </a:r>
            <a:r>
              <a:rPr sz="2000" b="1" spc="-65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abaixo: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  <a:spcBef>
                <a:spcPts val="1925"/>
              </a:spcBef>
            </a:pPr>
            <a:r>
              <a:rPr sz="2000" b="1" dirty="0">
                <a:latin typeface="Calibri"/>
                <a:cs typeface="Calibri"/>
              </a:rPr>
              <a:t>Play</a:t>
            </a:r>
            <a:r>
              <a:rPr sz="2000" b="1" spc="-70" dirty="0">
                <a:latin typeface="Calibri"/>
                <a:cs typeface="Calibri"/>
              </a:rPr>
              <a:t> </a:t>
            </a:r>
            <a:r>
              <a:rPr sz="2000" b="1" spc="-10" dirty="0">
                <a:latin typeface="Calibri"/>
                <a:cs typeface="Calibri"/>
              </a:rPr>
              <a:t>Store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sz="2000" u="sng" spc="-2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https://play.google.com/store/apps/details?id=br.gov.cpb.appCompeticao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  <a:spcBef>
                <a:spcPts val="1914"/>
              </a:spcBef>
            </a:pPr>
            <a:r>
              <a:rPr sz="2000" b="1" dirty="0">
                <a:latin typeface="Calibri"/>
                <a:cs typeface="Calibri"/>
              </a:rPr>
              <a:t>Apple</a:t>
            </a:r>
            <a:r>
              <a:rPr sz="2000" b="1" spc="-35" dirty="0">
                <a:latin typeface="Calibri"/>
                <a:cs typeface="Calibri"/>
              </a:rPr>
              <a:t> </a:t>
            </a:r>
            <a:r>
              <a:rPr sz="2000" b="1" spc="-20" dirty="0">
                <a:latin typeface="Calibri"/>
                <a:cs typeface="Calibri"/>
              </a:rPr>
              <a:t>Store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280"/>
              </a:lnSpc>
            </a:pPr>
            <a:r>
              <a:rPr sz="2000" u="sng" spc="-2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https://apps.apple.com/br/app/cpb-</a:t>
            </a:r>
            <a:r>
              <a:rPr sz="2000" u="sng" spc="-10" dirty="0">
                <a:solidFill>
                  <a:srgbClr val="467885"/>
                </a:solidFill>
                <a:uFill>
                  <a:solidFill>
                    <a:srgbClr val="467885"/>
                  </a:solidFill>
                </a:uFill>
                <a:latin typeface="Calibri"/>
                <a:cs typeface="Calibri"/>
              </a:rPr>
              <a:t>resultados/id1568215994?l=en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248773" y="3457575"/>
            <a:ext cx="488950" cy="111125"/>
          </a:xfrm>
          <a:prstGeom prst="rect">
            <a:avLst/>
          </a:prstGeom>
          <a:solidFill>
            <a:srgbClr val="EB0079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95"/>
              </a:lnSpc>
            </a:pPr>
            <a:r>
              <a:rPr sz="850" spc="70" dirty="0">
                <a:solidFill>
                  <a:srgbClr val="F0FDE6"/>
                </a:solidFill>
                <a:latin typeface="Arial MT"/>
                <a:cs typeface="Arial MT"/>
              </a:rPr>
              <a:t>COMITE</a:t>
            </a:r>
            <a:endParaRPr sz="850">
              <a:latin typeface="Arial MT"/>
              <a:cs typeface="Arial MT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9061448" y="3568700"/>
            <a:ext cx="876300" cy="107950"/>
          </a:xfrm>
          <a:prstGeom prst="rect">
            <a:avLst/>
          </a:prstGeom>
          <a:solidFill>
            <a:srgbClr val="E40077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760"/>
              </a:lnSpc>
            </a:pPr>
            <a:r>
              <a:rPr sz="800" spc="95" dirty="0">
                <a:solidFill>
                  <a:srgbClr val="FFFFFF"/>
                </a:solidFill>
                <a:latin typeface="Arial MT"/>
                <a:cs typeface="Arial MT"/>
              </a:rPr>
              <a:t>PARAL</a:t>
            </a:r>
            <a:r>
              <a:rPr sz="800" spc="-12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FFDDF4"/>
                </a:solidFill>
                <a:latin typeface="Arial MT"/>
                <a:cs typeface="Arial MT"/>
              </a:rPr>
              <a:t>i</a:t>
            </a:r>
            <a:r>
              <a:rPr sz="800" spc="-135" dirty="0">
                <a:solidFill>
                  <a:srgbClr val="FFDDF4"/>
                </a:solidFill>
                <a:latin typeface="Arial MT"/>
                <a:cs typeface="Arial MT"/>
              </a:rPr>
              <a:t> </a:t>
            </a:r>
            <a:r>
              <a:rPr sz="800" spc="130" dirty="0">
                <a:solidFill>
                  <a:srgbClr val="FFE2F0"/>
                </a:solidFill>
                <a:latin typeface="Arial MT"/>
                <a:cs typeface="Arial MT"/>
              </a:rPr>
              <a:t>M</a:t>
            </a:r>
            <a:r>
              <a:rPr sz="800" spc="-105" dirty="0">
                <a:solidFill>
                  <a:srgbClr val="FFE2F0"/>
                </a:solidFill>
                <a:latin typeface="Arial MT"/>
                <a:cs typeface="Arial MT"/>
              </a:rPr>
              <a:t> </a:t>
            </a:r>
            <a:r>
              <a:rPr sz="800" spc="80" dirty="0">
                <a:solidFill>
                  <a:srgbClr val="FFFFFF"/>
                </a:solidFill>
                <a:latin typeface="Arial MT"/>
                <a:cs typeface="Arial MT"/>
              </a:rPr>
              <a:t>PI</a:t>
            </a:r>
            <a:r>
              <a:rPr sz="800" spc="80" dirty="0">
                <a:solidFill>
                  <a:srgbClr val="FFEFF4"/>
                </a:solidFill>
                <a:latin typeface="Arial MT"/>
                <a:cs typeface="Arial MT"/>
              </a:rPr>
              <a:t>GO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128123" y="3676650"/>
            <a:ext cx="733425" cy="82550"/>
          </a:xfrm>
          <a:prstGeom prst="rect">
            <a:avLst/>
          </a:prstGeom>
          <a:solidFill>
            <a:srgbClr val="DD1172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650"/>
              </a:lnSpc>
            </a:pPr>
            <a:r>
              <a:rPr sz="750" spc="-20" dirty="0">
                <a:solidFill>
                  <a:srgbClr val="FFF2ED"/>
                </a:solidFill>
                <a:latin typeface="Arial MT"/>
                <a:cs typeface="Arial MT"/>
              </a:rPr>
              <a:t>B</a:t>
            </a:r>
            <a:r>
              <a:rPr sz="750" spc="-20" dirty="0">
                <a:solidFill>
                  <a:srgbClr val="FFFFFF"/>
                </a:solidFill>
                <a:latin typeface="Arial MT"/>
                <a:cs typeface="Arial MT"/>
              </a:rPr>
              <a:t>IP</a:t>
            </a:r>
            <a:r>
              <a:rPr sz="75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FFFF"/>
                </a:solidFill>
                <a:latin typeface="Arial MT"/>
                <a:cs typeface="Arial MT"/>
              </a:rPr>
              <a:t>A</a:t>
            </a:r>
            <a:r>
              <a:rPr sz="750" spc="-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DBF6"/>
                </a:solidFill>
                <a:latin typeface="Arial MT"/>
                <a:cs typeface="Arial MT"/>
              </a:rPr>
              <a:t>S</a:t>
            </a:r>
            <a:r>
              <a:rPr sz="750" dirty="0">
                <a:solidFill>
                  <a:srgbClr val="FFDBF2"/>
                </a:solidFill>
                <a:latin typeface="Arial MT"/>
                <a:cs typeface="Arial MT"/>
              </a:rPr>
              <a:t>I</a:t>
            </a:r>
            <a:r>
              <a:rPr sz="750" spc="-75" dirty="0">
                <a:solidFill>
                  <a:srgbClr val="FFDBF2"/>
                </a:solidFill>
                <a:latin typeface="Arial MT"/>
                <a:cs typeface="Arial MT"/>
              </a:rPr>
              <a:t> </a:t>
            </a:r>
            <a:r>
              <a:rPr sz="750" spc="80" dirty="0">
                <a:solidFill>
                  <a:srgbClr val="FFE2E4"/>
                </a:solidFill>
                <a:latin typeface="Arial MT"/>
                <a:cs typeface="Arial MT"/>
              </a:rPr>
              <a:t>L</a:t>
            </a:r>
            <a:r>
              <a:rPr sz="750" spc="80" dirty="0">
                <a:solidFill>
                  <a:srgbClr val="FFDFFF"/>
                </a:solidFill>
                <a:latin typeface="Arial MT"/>
                <a:cs typeface="Arial MT"/>
              </a:rPr>
              <a:t>E</a:t>
            </a:r>
            <a:r>
              <a:rPr sz="750" spc="80" dirty="0">
                <a:solidFill>
                  <a:srgbClr val="FFE1F4"/>
                </a:solidFill>
                <a:latin typeface="Arial MT"/>
                <a:cs typeface="Arial MT"/>
              </a:rPr>
              <a:t>I</a:t>
            </a:r>
            <a:r>
              <a:rPr sz="750" spc="-105" dirty="0">
                <a:solidFill>
                  <a:srgbClr val="FFE1F4"/>
                </a:solidFill>
                <a:latin typeface="Arial MT"/>
                <a:cs typeface="Arial MT"/>
              </a:rPr>
              <a:t> </a:t>
            </a:r>
            <a:r>
              <a:rPr sz="750" dirty="0">
                <a:solidFill>
                  <a:srgbClr val="FFB3CF"/>
                </a:solidFill>
                <a:latin typeface="Arial MT"/>
                <a:cs typeface="Arial MT"/>
              </a:rPr>
              <a:t>R</a:t>
            </a:r>
            <a:r>
              <a:rPr sz="750" spc="-30" dirty="0">
                <a:solidFill>
                  <a:srgbClr val="FFB3CF"/>
                </a:solidFill>
                <a:latin typeface="Arial MT"/>
                <a:cs typeface="Arial MT"/>
              </a:rPr>
              <a:t> </a:t>
            </a:r>
            <a:r>
              <a:rPr sz="750" spc="-50" dirty="0">
                <a:solidFill>
                  <a:srgbClr val="CD4F97"/>
                </a:solidFill>
                <a:latin typeface="Arial MT"/>
                <a:cs typeface="Arial MT"/>
              </a:rPr>
              <a:t>O</a:t>
            </a:r>
            <a:endParaRPr sz="750">
              <a:latin typeface="Arial MT"/>
              <a:cs typeface="Arial MT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0" y="4489450"/>
            <a:ext cx="12192000" cy="146050"/>
            <a:chOff x="0" y="4489450"/>
            <a:chExt cx="12192000" cy="146050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689600" y="4546600"/>
              <a:ext cx="1600200" cy="8890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24300" y="4489450"/>
              <a:ext cx="1612900" cy="14604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71700" y="4489450"/>
              <a:ext cx="1600200" cy="14604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4489450"/>
              <a:ext cx="12191998" cy="146049"/>
            </a:xfrm>
            <a:prstGeom prst="rect">
              <a:avLst/>
            </a:prstGeom>
          </p:spPr>
        </p:pic>
      </p:grpSp>
      <p:sp>
        <p:nvSpPr>
          <p:cNvPr id="10" name="object 10"/>
          <p:cNvSpPr/>
          <p:nvPr/>
        </p:nvSpPr>
        <p:spPr>
          <a:xfrm>
            <a:off x="0" y="5835649"/>
            <a:ext cx="12188825" cy="250825"/>
          </a:xfrm>
          <a:custGeom>
            <a:avLst/>
            <a:gdLst/>
            <a:ahLst/>
            <a:cxnLst/>
            <a:rect l="l" t="t" r="r" b="b"/>
            <a:pathLst>
              <a:path w="12188825" h="250825">
                <a:moveTo>
                  <a:pt x="12188821" y="250824"/>
                </a:moveTo>
                <a:lnTo>
                  <a:pt x="0" y="250824"/>
                </a:lnTo>
                <a:lnTo>
                  <a:pt x="0" y="0"/>
                </a:lnTo>
                <a:lnTo>
                  <a:pt x="12188821" y="0"/>
                </a:lnTo>
                <a:lnTo>
                  <a:pt x="12188821" y="250824"/>
                </a:lnTo>
                <a:close/>
              </a:path>
            </a:pathLst>
          </a:custGeom>
          <a:solidFill>
            <a:srgbClr val="FFC80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206235" y="5877806"/>
            <a:ext cx="1362710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290195" algn="l"/>
              </a:tabLst>
            </a:pPr>
            <a:r>
              <a:rPr sz="1100" spc="-50" dirty="0">
                <a:solidFill>
                  <a:srgbClr val="F9F4E1"/>
                </a:solidFill>
                <a:latin typeface="Calibri"/>
                <a:cs typeface="Calibri"/>
              </a:rPr>
              <a:t>O</a:t>
            </a:r>
            <a:r>
              <a:rPr sz="1100" dirty="0">
                <a:solidFill>
                  <a:srgbClr val="F9F4E1"/>
                </a:solidFill>
                <a:latin typeface="Calibri"/>
                <a:cs typeface="Calibri"/>
              </a:rPr>
              <a:t>	</a:t>
            </a:r>
            <a:r>
              <a:rPr sz="1100" spc="-10" dirty="0">
                <a:solidFill>
                  <a:srgbClr val="FFEBC6"/>
                </a:solidFill>
                <a:latin typeface="Calibri"/>
                <a:cs typeface="Calibri"/>
              </a:rPr>
              <a:t>@braparalímpico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921358" y="5858756"/>
            <a:ext cx="188912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sz="1100" spc="10" dirty="0">
                <a:solidFill>
                  <a:srgbClr val="FFEFDA"/>
                </a:solidFill>
                <a:latin typeface="Calibri"/>
                <a:cs typeface="Calibri"/>
              </a:rPr>
              <a:t>comitê</a:t>
            </a:r>
            <a:r>
              <a:rPr sz="1100" spc="265" dirty="0">
                <a:solidFill>
                  <a:srgbClr val="FFEFDA"/>
                </a:solidFill>
                <a:latin typeface="Calibri"/>
                <a:cs typeface="Calibri"/>
              </a:rPr>
              <a:t> </a:t>
            </a:r>
            <a:r>
              <a:rPr sz="1100" spc="10" dirty="0">
                <a:solidFill>
                  <a:srgbClr val="FFEBE1"/>
                </a:solidFill>
                <a:latin typeface="Calibri"/>
                <a:cs typeface="Calibri"/>
              </a:rPr>
              <a:t>paralímpico</a:t>
            </a:r>
            <a:r>
              <a:rPr sz="1100" spc="409" dirty="0">
                <a:solidFill>
                  <a:srgbClr val="FFEBE1"/>
                </a:solidFill>
                <a:latin typeface="Calibri"/>
                <a:cs typeface="Calibri"/>
              </a:rPr>
              <a:t> </a:t>
            </a:r>
            <a:r>
              <a:rPr sz="1650" spc="-15" baseline="-7575" dirty="0">
                <a:solidFill>
                  <a:srgbClr val="F6F6F6"/>
                </a:solidFill>
                <a:latin typeface="Calibri"/>
                <a:cs typeface="Calibri"/>
              </a:rPr>
              <a:t>brasileiro</a:t>
            </a:r>
            <a:endParaRPr sz="1650" baseline="-7575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864598" y="5925431"/>
            <a:ext cx="410209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  <a:tabLst>
                <a:tab pos="297180" algn="l"/>
              </a:tabLst>
            </a:pPr>
            <a:r>
              <a:rPr sz="1100" spc="15" dirty="0">
                <a:solidFill>
                  <a:srgbClr val="FBEFE2"/>
                </a:solidFill>
                <a:latin typeface="Calibri"/>
                <a:cs typeface="Calibri"/>
              </a:rPr>
              <a:t>@</a:t>
            </a:r>
            <a:r>
              <a:rPr sz="1100" dirty="0">
                <a:solidFill>
                  <a:srgbClr val="FBEFE2"/>
                </a:solidFill>
                <a:latin typeface="Calibri"/>
                <a:cs typeface="Calibri"/>
              </a:rPr>
              <a:t>	</a:t>
            </a:r>
            <a:r>
              <a:rPr sz="1100" spc="-5" dirty="0">
                <a:solidFill>
                  <a:srgbClr val="EFEFEF"/>
                </a:solidFill>
                <a:latin typeface="Calibri"/>
                <a:cs typeface="Calibri"/>
              </a:rPr>
              <a:t>O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7412028" y="5846056"/>
            <a:ext cx="24701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14"/>
              </a:spcBef>
            </a:pPr>
            <a:r>
              <a:rPr sz="1650" spc="315" baseline="-25252" dirty="0">
                <a:solidFill>
                  <a:srgbClr val="F2F2F2"/>
                </a:solidFill>
                <a:latin typeface="Calibri"/>
                <a:cs typeface="Calibri"/>
              </a:rPr>
              <a:t>I</a:t>
            </a:r>
            <a:r>
              <a:rPr sz="1100" spc="210" dirty="0">
                <a:solidFill>
                  <a:srgbClr val="F2F2F2"/>
                </a:solidFill>
                <a:latin typeface="Calibri"/>
                <a:cs typeface="Calibri"/>
              </a:rPr>
              <a:t>Ç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760611" y="5877806"/>
            <a:ext cx="1223645" cy="19621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100" spc="-10" dirty="0">
                <a:solidFill>
                  <a:srgbClr val="FFFFFF"/>
                </a:solidFill>
                <a:latin typeface="Calibri"/>
                <a:cs typeface="Calibri"/>
              </a:rPr>
              <a:t>@brasiíparalímpico</a:t>
            </a:r>
            <a:endParaRPr sz="1100">
              <a:latin typeface="Calibri"/>
              <a:cs typeface="Calibri"/>
            </a:endParaRP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0274AE1C-034A-C6FA-3C4F-8F766AE9A3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67885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</TotalTime>
  <Words>715</Words>
  <Application>Microsoft Office PowerPoint</Application>
  <PresentationFormat>Widescreen</PresentationFormat>
  <Paragraphs>81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8" baseType="lpstr">
      <vt:lpstr>Arial</vt:lpstr>
      <vt:lpstr>Arial MT</vt:lpstr>
      <vt:lpstr>Calibri</vt:lpstr>
      <vt:lpstr>inherit</vt:lpstr>
      <vt:lpstr>Times New Roman</vt:lpstr>
      <vt:lpstr>Office Theme</vt:lpstr>
      <vt:lpstr>MACAPÁ/AP</vt:lpstr>
      <vt:lpstr>APRESENTAÇÃO</vt:lpstr>
      <vt:lpstr>OFICIAIS DA COMPETIÇÃO</vt:lpstr>
      <vt:lpstr>ATESTADOS</vt:lpstr>
      <vt:lpstr>SERVIÇO MÉDICO</vt:lpstr>
      <vt:lpstr>HORÁRIO LIMITE DE ENTRADA NA CÂMARA DE CHAMADA</vt:lpstr>
      <vt:lpstr>NÚMEROS DE COMPETIÇÃO</vt:lpstr>
      <vt:lpstr>IMPLEMENTOS e EQUIPAMENTOS</vt:lpstr>
      <vt:lpstr>AQUECIMENTO</vt:lpstr>
      <vt:lpstr>ENTREGA DE MEDALHAS</vt:lpstr>
      <vt:lpstr>RESULTADOS E DEMAIS DOCUMENTOS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Tathiane Verissimo Pimentel</dc:creator>
  <cp:lastModifiedBy>Tathiane Verissimo Pimentel</cp:lastModifiedBy>
  <cp:revision>5</cp:revision>
  <dcterms:created xsi:type="dcterms:W3CDTF">2026-04-22T15:21:05Z</dcterms:created>
  <dcterms:modified xsi:type="dcterms:W3CDTF">2026-06-10T15:06:49Z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2026-04-22T00:00:00Z</vt:filetime>
  </property>
  <property fmtid="{D5CDD505-2E9C-101B-9397-08002B2CF9AE}" pid="3" name="Creator">
    <vt:lpwstr>PDFium</vt:lpwstr>
  </property>
  <property fmtid="{D5CDD505-2E9C-101B-9397-08002B2CF9AE}" pid="4" name="Producer">
    <vt:lpwstr>PDFium</vt:lpwstr>
  </property>
  <property fmtid="{D5CDD505-2E9C-101B-9397-08002B2CF9AE}" pid="5" name="LastSaved">
    <vt:filetime>2026-04-22T00:00:00Z</vt:filetime>
  </property>
</Properties>
</file>