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C37F94-8354-4318-96EA-5957E9A78396}" v="2" dt="2026-07-23T13:08:24.308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hiane Verissimo Pimentel" userId="bdc7c5fc-bcbb-4de7-9b31-7d2518ba7aff" providerId="ADAL" clId="{370FA220-7B47-45C6-8A89-6367B6112727}"/>
    <pc:docChg chg="modSld">
      <pc:chgData name="Tathiane Verissimo Pimentel" userId="bdc7c5fc-bcbb-4de7-9b31-7d2518ba7aff" providerId="ADAL" clId="{370FA220-7B47-45C6-8A89-6367B6112727}" dt="2026-07-23T13:16:26.153" v="469" actId="20577"/>
      <pc:docMkLst>
        <pc:docMk/>
      </pc:docMkLst>
      <pc:sldChg chg="modSp mod">
        <pc:chgData name="Tathiane Verissimo Pimentel" userId="bdc7c5fc-bcbb-4de7-9b31-7d2518ba7aff" providerId="ADAL" clId="{370FA220-7B47-45C6-8A89-6367B6112727}" dt="2026-07-23T13:07:03.656" v="366" actId="20577"/>
        <pc:sldMkLst>
          <pc:docMk/>
          <pc:sldMk cId="0" sldId="256"/>
        </pc:sldMkLst>
        <pc:spChg chg="mod">
          <ac:chgData name="Tathiane Verissimo Pimentel" userId="bdc7c5fc-bcbb-4de7-9b31-7d2518ba7aff" providerId="ADAL" clId="{370FA220-7B47-45C6-8A89-6367B6112727}" dt="2026-07-23T13:07:03.656" v="366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Tathiane Verissimo Pimentel" userId="bdc7c5fc-bcbb-4de7-9b31-7d2518ba7aff" providerId="ADAL" clId="{370FA220-7B47-45C6-8A89-6367B6112727}" dt="2026-07-23T13:09:16.431" v="438" actId="20577"/>
        <pc:sldMkLst>
          <pc:docMk/>
          <pc:sldMk cId="0" sldId="257"/>
        </pc:sldMkLst>
        <pc:spChg chg="mod">
          <ac:chgData name="Tathiane Verissimo Pimentel" userId="bdc7c5fc-bcbb-4de7-9b31-7d2518ba7aff" providerId="ADAL" clId="{370FA220-7B47-45C6-8A89-6367B6112727}" dt="2026-07-23T13:07:16.448" v="383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Tathiane Verissimo Pimentel" userId="bdc7c5fc-bcbb-4de7-9b31-7d2518ba7aff" providerId="ADAL" clId="{370FA220-7B47-45C6-8A89-6367B6112727}" dt="2026-07-23T13:09:16.431" v="438" actId="20577"/>
          <ac:spMkLst>
            <pc:docMk/>
            <pc:sldMk cId="0" sldId="257"/>
            <ac:spMk id="5" creationId="{00000000-0000-0000-0000-000000000000}"/>
          </ac:spMkLst>
        </pc:spChg>
        <pc:graphicFrameChg chg="modGraphic">
          <ac:chgData name="Tathiane Verissimo Pimentel" userId="bdc7c5fc-bcbb-4de7-9b31-7d2518ba7aff" providerId="ADAL" clId="{370FA220-7B47-45C6-8A89-6367B6112727}" dt="2026-07-23T13:07:41.219" v="400" actId="20577"/>
          <ac:graphicFrameMkLst>
            <pc:docMk/>
            <pc:sldMk cId="0" sldId="257"/>
            <ac:graphicFrameMk id="4" creationId="{00000000-0000-0000-0000-000000000000}"/>
          </ac:graphicFrameMkLst>
        </pc:graphicFrameChg>
      </pc:sldChg>
      <pc:sldChg chg="modSp mod">
        <pc:chgData name="Tathiane Verissimo Pimentel" userId="bdc7c5fc-bcbb-4de7-9b31-7d2518ba7aff" providerId="ADAL" clId="{370FA220-7B47-45C6-8A89-6367B6112727}" dt="2026-07-23T13:16:26.153" v="469" actId="20577"/>
        <pc:sldMkLst>
          <pc:docMk/>
          <pc:sldMk cId="0" sldId="258"/>
        </pc:sldMkLst>
        <pc:spChg chg="mod">
          <ac:chgData name="Tathiane Verissimo Pimentel" userId="bdc7c5fc-bcbb-4de7-9b31-7d2518ba7aff" providerId="ADAL" clId="{370FA220-7B47-45C6-8A89-6367B6112727}" dt="2026-07-23T13:16:26.153" v="469" actId="20577"/>
          <ac:spMkLst>
            <pc:docMk/>
            <pc:sldMk cId="0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FLORIANÓPOLIS/SC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Florianópolis/SC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855184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24/07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25 e 26/07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50466" y="4572000"/>
            <a:ext cx="11012934" cy="1540806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1800" dirty="0"/>
              <a:t>Universidade Federal de Santa Catarina – UFSC</a:t>
            </a:r>
            <a:endParaRPr lang="pt-BR" sz="2000" dirty="0">
              <a:latin typeface="+mn-lt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</a:t>
            </a:r>
            <a:r>
              <a:rPr lang="pt-BR" sz="1800" dirty="0"/>
              <a:t>R. Eng. Agrônomo Andrei Cristian Ferreira, s/n – Bairro: Trindade, Florianópolis – SC,  CEP: 88040-900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Maria Alice da Silva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João Borges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723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FLORIANÓPOLIS/SC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6</cp:revision>
  <dcterms:created xsi:type="dcterms:W3CDTF">2026-04-22T15:21:05Z</dcterms:created>
  <dcterms:modified xsi:type="dcterms:W3CDTF">2026-07-23T13:17:33Z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