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B968A9-7E48-4D8D-8888-088FFE96A4B4}" v="1" dt="2026-06-10T14:56:28.85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BRASÍLIA/DF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Brasília/DF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4434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12/06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13/06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91209" y="4424108"/>
            <a:ext cx="10057791" cy="1674176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Calibri"/>
                <a:cs typeface="Calibri"/>
              </a:rPr>
              <a:t>LOCAL: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lang="pt-BR" sz="2000" spc="-20" dirty="0">
                <a:latin typeface="Calibri"/>
                <a:cs typeface="Calibri"/>
              </a:rPr>
              <a:t>CIEF 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Calibri"/>
                <a:cs typeface="Calibri"/>
              </a:rPr>
              <a:t>ENDEREÇO: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lang="pt-BR" sz="2000" dirty="0">
                <a:latin typeface="+mj-lt"/>
              </a:rPr>
              <a:t> </a:t>
            </a:r>
            <a:r>
              <a:rPr lang="pt-BR" sz="2000" dirty="0">
                <a:effectLst/>
                <a:latin typeface="+mj-lt"/>
              </a:rPr>
              <a:t>Setor de Grandes Áreas Sul (SGAS), quadra 907, Brasília - DF, CEP 70390-070. </a:t>
            </a:r>
            <a:endParaRPr lang="pt-BR" sz="2000" dirty="0">
              <a:latin typeface="+mj-lt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Dulce Patrícia </a:t>
            </a:r>
            <a:r>
              <a:rPr lang="pt-BR" sz="2000" dirty="0" err="1">
                <a:latin typeface="Calibri"/>
                <a:cs typeface="Calibri"/>
              </a:rPr>
              <a:t>Oga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Classificação: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lang="pt-BR" sz="2000" spc="-50" dirty="0">
                <a:latin typeface="Calibri"/>
                <a:cs typeface="Calibri"/>
              </a:rPr>
              <a:t>Nathália </a:t>
            </a:r>
            <a:r>
              <a:rPr lang="pt-BR" sz="2000" spc="-50" dirty="0" err="1">
                <a:latin typeface="Calibri"/>
                <a:cs typeface="Calibri"/>
              </a:rPr>
              <a:t>Buzzetti</a:t>
            </a:r>
            <a:r>
              <a:rPr lang="pt-BR" sz="2000" spc="-50" dirty="0">
                <a:latin typeface="Calibri"/>
                <a:cs typeface="Calibri"/>
              </a:rPr>
              <a:t> Marques de Oliveira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711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BRASÍLIA/DF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5</cp:revision>
  <dcterms:created xsi:type="dcterms:W3CDTF">2026-04-22T15:21:05Z</dcterms:created>
  <dcterms:modified xsi:type="dcterms:W3CDTF">2026-06-10T15:00:16Z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