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C66430-EBE4-496E-8CAC-66558F355271}" v="2" dt="2026-07-02T13:02:52.38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BELO HORIZONTE/MG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Belo Horizonte/MG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210199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03/07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04/07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50466" y="4572000"/>
            <a:ext cx="10591191" cy="1263808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LOCAL:</a:t>
            </a:r>
            <a:r>
              <a:rPr sz="2000" spc="-90" dirty="0">
                <a:latin typeface="+mn-lt"/>
                <a:cs typeface="Calibri"/>
              </a:rPr>
              <a:t> </a:t>
            </a:r>
            <a:r>
              <a:rPr lang="pt-BR" sz="1800" dirty="0"/>
              <a:t>UFMG – Universidade Federal de Minas Gerais</a:t>
            </a:r>
            <a:r>
              <a:rPr lang="pt-BR" sz="2000" dirty="0">
                <a:latin typeface="+mn-lt"/>
              </a:rPr>
              <a:t> </a:t>
            </a: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ENDEREÇO: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 Avenida Alfredo </a:t>
            </a:r>
            <a:r>
              <a:rPr lang="pt-BR" sz="2000" dirty="0" err="1">
                <a:latin typeface="+mn-lt"/>
              </a:rPr>
              <a:t>Camarate</a:t>
            </a:r>
            <a:r>
              <a:rPr lang="pt-BR" sz="2000" dirty="0">
                <a:latin typeface="+mn-lt"/>
              </a:rPr>
              <a:t>, nº 617, Bairro: São Luiz, Belo Horizonte/MG - CEP </a:t>
            </a:r>
            <a:r>
              <a:rPr lang="pt-BR" sz="1800" dirty="0"/>
              <a:t>31310-000</a:t>
            </a:r>
            <a:r>
              <a:rPr lang="pt-BR" sz="2000" dirty="0"/>
              <a:t> 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Gilmar do Nascimento Rolim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Classificação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lang="pt-BR" sz="2000" dirty="0">
                <a:latin typeface="Calibri"/>
                <a:cs typeface="Calibri"/>
              </a:rPr>
              <a:t> Eliana Theodora da Silva Mozzoni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</TotalTime>
  <Words>721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BELO HORIZONTE/MG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7</cp:revision>
  <dcterms:created xsi:type="dcterms:W3CDTF">2026-04-22T15:21:05Z</dcterms:created>
  <dcterms:modified xsi:type="dcterms:W3CDTF">2026-07-02T13:04:13Z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